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54" d="100"/>
          <a:sy n="54" d="100"/>
        </p:scale>
        <p:origin x="-1344"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2857324-582A-469E-A5DC-BC596185939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xmlns="" id="{D2D8E3B9-ACC2-4742-ACC4-220006B22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xmlns="" id="{E6FACABA-9EC4-4CF3-885F-6F9636570997}"/>
              </a:ext>
            </a:extLst>
          </p:cNvPr>
          <p:cNvSpPr>
            <a:spLocks noGrp="1"/>
          </p:cNvSpPr>
          <p:nvPr>
            <p:ph type="dt" sz="half" idx="10"/>
          </p:nvPr>
        </p:nvSpPr>
        <p:spPr/>
        <p:txBody>
          <a:bodyPr/>
          <a:lstStyle/>
          <a:p>
            <a:fld id="{C0D09328-D21A-47C6-9B44-C90B55FC13B4}" type="datetimeFigureOut">
              <a:rPr lang="es-PE" smtClean="0"/>
              <a:pPr/>
              <a:t>16/08/2022</a:t>
            </a:fld>
            <a:endParaRPr lang="es-PE"/>
          </a:p>
        </p:txBody>
      </p:sp>
      <p:sp>
        <p:nvSpPr>
          <p:cNvPr id="5" name="Marcador de pie de página 4">
            <a:extLst>
              <a:ext uri="{FF2B5EF4-FFF2-40B4-BE49-F238E27FC236}">
                <a16:creationId xmlns:a16="http://schemas.microsoft.com/office/drawing/2014/main" xmlns="" id="{EA640864-9FA9-4765-9496-62BECE6B0D7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EA0F4659-8F91-4485-AF11-9C55FC8A2B6B}"/>
              </a:ext>
            </a:extLst>
          </p:cNvPr>
          <p:cNvSpPr>
            <a:spLocks noGrp="1"/>
          </p:cNvSpPr>
          <p:nvPr>
            <p:ph type="sldNum" sz="quarter" idx="12"/>
          </p:nvPr>
        </p:nvSpPr>
        <p:spPr/>
        <p:txBody>
          <a:bodyPr/>
          <a:lstStyle/>
          <a:p>
            <a:fld id="{B9B2A402-08AA-4A95-8FB0-4D87F1253C36}" type="slidenum">
              <a:rPr lang="es-PE" smtClean="0"/>
              <a:pPr/>
              <a:t>‹Nº›</a:t>
            </a:fld>
            <a:endParaRPr lang="es-PE"/>
          </a:p>
        </p:txBody>
      </p:sp>
    </p:spTree>
    <p:extLst>
      <p:ext uri="{BB962C8B-B14F-4D97-AF65-F5344CB8AC3E}">
        <p14:creationId xmlns:p14="http://schemas.microsoft.com/office/powerpoint/2010/main" xmlns="" val="145907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66A2EA4-0CB4-4C77-8036-D8B6D55A1B7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xmlns="" id="{9A54058F-15B1-4A06-88D3-916F40071912}"/>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A820BC25-AEF2-403E-B96A-A02FDEBC4176}"/>
              </a:ext>
            </a:extLst>
          </p:cNvPr>
          <p:cNvSpPr>
            <a:spLocks noGrp="1"/>
          </p:cNvSpPr>
          <p:nvPr>
            <p:ph type="dt" sz="half" idx="10"/>
          </p:nvPr>
        </p:nvSpPr>
        <p:spPr/>
        <p:txBody>
          <a:bodyPr/>
          <a:lstStyle/>
          <a:p>
            <a:fld id="{C0D09328-D21A-47C6-9B44-C90B55FC13B4}" type="datetimeFigureOut">
              <a:rPr lang="es-PE" smtClean="0"/>
              <a:pPr/>
              <a:t>16/08/2022</a:t>
            </a:fld>
            <a:endParaRPr lang="es-PE"/>
          </a:p>
        </p:txBody>
      </p:sp>
      <p:sp>
        <p:nvSpPr>
          <p:cNvPr id="5" name="Marcador de pie de página 4">
            <a:extLst>
              <a:ext uri="{FF2B5EF4-FFF2-40B4-BE49-F238E27FC236}">
                <a16:creationId xmlns:a16="http://schemas.microsoft.com/office/drawing/2014/main" xmlns="" id="{DF8316DC-1E5B-4CB0-9C88-838C77ACF4B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C905FC3B-CDE7-4C86-91AB-5114B67FE10F}"/>
              </a:ext>
            </a:extLst>
          </p:cNvPr>
          <p:cNvSpPr>
            <a:spLocks noGrp="1"/>
          </p:cNvSpPr>
          <p:nvPr>
            <p:ph type="sldNum" sz="quarter" idx="12"/>
          </p:nvPr>
        </p:nvSpPr>
        <p:spPr/>
        <p:txBody>
          <a:bodyPr/>
          <a:lstStyle/>
          <a:p>
            <a:fld id="{B9B2A402-08AA-4A95-8FB0-4D87F1253C36}" type="slidenum">
              <a:rPr lang="es-PE" smtClean="0"/>
              <a:pPr/>
              <a:t>‹Nº›</a:t>
            </a:fld>
            <a:endParaRPr lang="es-PE"/>
          </a:p>
        </p:txBody>
      </p:sp>
    </p:spTree>
    <p:extLst>
      <p:ext uri="{BB962C8B-B14F-4D97-AF65-F5344CB8AC3E}">
        <p14:creationId xmlns:p14="http://schemas.microsoft.com/office/powerpoint/2010/main" xmlns="" val="9399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1F736E59-ECD1-4DA8-84B6-DE3C00D1FB5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xmlns="" id="{22084305-F151-498D-8A3C-377E61F15968}"/>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366012B3-5E1E-4ED2-B310-70A3893500D0}"/>
              </a:ext>
            </a:extLst>
          </p:cNvPr>
          <p:cNvSpPr>
            <a:spLocks noGrp="1"/>
          </p:cNvSpPr>
          <p:nvPr>
            <p:ph type="dt" sz="half" idx="10"/>
          </p:nvPr>
        </p:nvSpPr>
        <p:spPr/>
        <p:txBody>
          <a:bodyPr/>
          <a:lstStyle/>
          <a:p>
            <a:fld id="{C0D09328-D21A-47C6-9B44-C90B55FC13B4}" type="datetimeFigureOut">
              <a:rPr lang="es-PE" smtClean="0"/>
              <a:pPr/>
              <a:t>16/08/2022</a:t>
            </a:fld>
            <a:endParaRPr lang="es-PE"/>
          </a:p>
        </p:txBody>
      </p:sp>
      <p:sp>
        <p:nvSpPr>
          <p:cNvPr id="5" name="Marcador de pie de página 4">
            <a:extLst>
              <a:ext uri="{FF2B5EF4-FFF2-40B4-BE49-F238E27FC236}">
                <a16:creationId xmlns:a16="http://schemas.microsoft.com/office/drawing/2014/main" xmlns="" id="{433F4FB7-B37B-43D7-9DC5-C0CD0FC2A8A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D99D0784-30BB-4E81-9BA1-C0569D38EB20}"/>
              </a:ext>
            </a:extLst>
          </p:cNvPr>
          <p:cNvSpPr>
            <a:spLocks noGrp="1"/>
          </p:cNvSpPr>
          <p:nvPr>
            <p:ph type="sldNum" sz="quarter" idx="12"/>
          </p:nvPr>
        </p:nvSpPr>
        <p:spPr/>
        <p:txBody>
          <a:bodyPr/>
          <a:lstStyle/>
          <a:p>
            <a:fld id="{B9B2A402-08AA-4A95-8FB0-4D87F1253C36}" type="slidenum">
              <a:rPr lang="es-PE" smtClean="0"/>
              <a:pPr/>
              <a:t>‹Nº›</a:t>
            </a:fld>
            <a:endParaRPr lang="es-PE"/>
          </a:p>
        </p:txBody>
      </p:sp>
    </p:spTree>
    <p:extLst>
      <p:ext uri="{BB962C8B-B14F-4D97-AF65-F5344CB8AC3E}">
        <p14:creationId xmlns:p14="http://schemas.microsoft.com/office/powerpoint/2010/main" xmlns="" val="389818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7A86578-0F7E-4109-A233-359DB02BD41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xmlns="" id="{6F5FB9A6-62AE-4AA1-BF6A-3B389B174D4E}"/>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B3568157-76C3-4139-99F3-F453FD25D468}"/>
              </a:ext>
            </a:extLst>
          </p:cNvPr>
          <p:cNvSpPr>
            <a:spLocks noGrp="1"/>
          </p:cNvSpPr>
          <p:nvPr>
            <p:ph type="dt" sz="half" idx="10"/>
          </p:nvPr>
        </p:nvSpPr>
        <p:spPr/>
        <p:txBody>
          <a:bodyPr/>
          <a:lstStyle/>
          <a:p>
            <a:fld id="{C0D09328-D21A-47C6-9B44-C90B55FC13B4}" type="datetimeFigureOut">
              <a:rPr lang="es-PE" smtClean="0"/>
              <a:pPr/>
              <a:t>16/08/2022</a:t>
            </a:fld>
            <a:endParaRPr lang="es-PE"/>
          </a:p>
        </p:txBody>
      </p:sp>
      <p:sp>
        <p:nvSpPr>
          <p:cNvPr id="5" name="Marcador de pie de página 4">
            <a:extLst>
              <a:ext uri="{FF2B5EF4-FFF2-40B4-BE49-F238E27FC236}">
                <a16:creationId xmlns:a16="http://schemas.microsoft.com/office/drawing/2014/main" xmlns="" id="{2CE29AC3-DF88-4221-90BC-B462CDBFAD9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BC5D412F-5E21-40B2-B09E-B4C2A5E00888}"/>
              </a:ext>
            </a:extLst>
          </p:cNvPr>
          <p:cNvSpPr>
            <a:spLocks noGrp="1"/>
          </p:cNvSpPr>
          <p:nvPr>
            <p:ph type="sldNum" sz="quarter" idx="12"/>
          </p:nvPr>
        </p:nvSpPr>
        <p:spPr/>
        <p:txBody>
          <a:bodyPr/>
          <a:lstStyle/>
          <a:p>
            <a:fld id="{B9B2A402-08AA-4A95-8FB0-4D87F1253C36}" type="slidenum">
              <a:rPr lang="es-PE" smtClean="0"/>
              <a:pPr/>
              <a:t>‹Nº›</a:t>
            </a:fld>
            <a:endParaRPr lang="es-PE"/>
          </a:p>
        </p:txBody>
      </p:sp>
    </p:spTree>
    <p:extLst>
      <p:ext uri="{BB962C8B-B14F-4D97-AF65-F5344CB8AC3E}">
        <p14:creationId xmlns:p14="http://schemas.microsoft.com/office/powerpoint/2010/main" xmlns="" val="774515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9ED7EB6-CD4C-4608-950C-ECFDD47798E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xmlns="" id="{E1042868-5974-4DB5-AE85-0F1C59C410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xmlns="" id="{0CC91CF3-FEB3-4DF8-AC90-84B49EE29800}"/>
              </a:ext>
            </a:extLst>
          </p:cNvPr>
          <p:cNvSpPr>
            <a:spLocks noGrp="1"/>
          </p:cNvSpPr>
          <p:nvPr>
            <p:ph type="dt" sz="half" idx="10"/>
          </p:nvPr>
        </p:nvSpPr>
        <p:spPr/>
        <p:txBody>
          <a:bodyPr/>
          <a:lstStyle/>
          <a:p>
            <a:fld id="{C0D09328-D21A-47C6-9B44-C90B55FC13B4}" type="datetimeFigureOut">
              <a:rPr lang="es-PE" smtClean="0"/>
              <a:pPr/>
              <a:t>16/08/2022</a:t>
            </a:fld>
            <a:endParaRPr lang="es-PE"/>
          </a:p>
        </p:txBody>
      </p:sp>
      <p:sp>
        <p:nvSpPr>
          <p:cNvPr id="5" name="Marcador de pie de página 4">
            <a:extLst>
              <a:ext uri="{FF2B5EF4-FFF2-40B4-BE49-F238E27FC236}">
                <a16:creationId xmlns:a16="http://schemas.microsoft.com/office/drawing/2014/main" xmlns="" id="{A4EB2861-AB92-4FE7-A728-C8DCA1EF326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68D024C7-C2C5-48FD-AE27-F02BE40B8B3C}"/>
              </a:ext>
            </a:extLst>
          </p:cNvPr>
          <p:cNvSpPr>
            <a:spLocks noGrp="1"/>
          </p:cNvSpPr>
          <p:nvPr>
            <p:ph type="sldNum" sz="quarter" idx="12"/>
          </p:nvPr>
        </p:nvSpPr>
        <p:spPr/>
        <p:txBody>
          <a:bodyPr/>
          <a:lstStyle/>
          <a:p>
            <a:fld id="{B9B2A402-08AA-4A95-8FB0-4D87F1253C36}" type="slidenum">
              <a:rPr lang="es-PE" smtClean="0"/>
              <a:pPr/>
              <a:t>‹Nº›</a:t>
            </a:fld>
            <a:endParaRPr lang="es-PE"/>
          </a:p>
        </p:txBody>
      </p:sp>
    </p:spTree>
    <p:extLst>
      <p:ext uri="{BB962C8B-B14F-4D97-AF65-F5344CB8AC3E}">
        <p14:creationId xmlns:p14="http://schemas.microsoft.com/office/powerpoint/2010/main" xmlns="" val="3177290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04DF98-6B6B-4D7E-9442-841F5456E1F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xmlns="" id="{873B22C3-F9AF-4516-92AA-85186AC7F52C}"/>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xmlns="" id="{511520A5-FF49-45B3-9922-D0BAD1BA5B9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xmlns="" id="{77A89ED7-BFB0-4936-9C14-1CA24FD8415F}"/>
              </a:ext>
            </a:extLst>
          </p:cNvPr>
          <p:cNvSpPr>
            <a:spLocks noGrp="1"/>
          </p:cNvSpPr>
          <p:nvPr>
            <p:ph type="dt" sz="half" idx="10"/>
          </p:nvPr>
        </p:nvSpPr>
        <p:spPr/>
        <p:txBody>
          <a:bodyPr/>
          <a:lstStyle/>
          <a:p>
            <a:fld id="{C0D09328-D21A-47C6-9B44-C90B55FC13B4}" type="datetimeFigureOut">
              <a:rPr lang="es-PE" smtClean="0"/>
              <a:pPr/>
              <a:t>16/08/2022</a:t>
            </a:fld>
            <a:endParaRPr lang="es-PE"/>
          </a:p>
        </p:txBody>
      </p:sp>
      <p:sp>
        <p:nvSpPr>
          <p:cNvPr id="6" name="Marcador de pie de página 5">
            <a:extLst>
              <a:ext uri="{FF2B5EF4-FFF2-40B4-BE49-F238E27FC236}">
                <a16:creationId xmlns:a16="http://schemas.microsoft.com/office/drawing/2014/main" xmlns="" id="{67BB9170-D407-4321-AA51-3FEE0B450CB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xmlns="" id="{84F720E3-AC2D-4C6B-96CE-1C9D7A3D78BE}"/>
              </a:ext>
            </a:extLst>
          </p:cNvPr>
          <p:cNvSpPr>
            <a:spLocks noGrp="1"/>
          </p:cNvSpPr>
          <p:nvPr>
            <p:ph type="sldNum" sz="quarter" idx="12"/>
          </p:nvPr>
        </p:nvSpPr>
        <p:spPr/>
        <p:txBody>
          <a:bodyPr/>
          <a:lstStyle/>
          <a:p>
            <a:fld id="{B9B2A402-08AA-4A95-8FB0-4D87F1253C36}" type="slidenum">
              <a:rPr lang="es-PE" smtClean="0"/>
              <a:pPr/>
              <a:t>‹Nº›</a:t>
            </a:fld>
            <a:endParaRPr lang="es-PE"/>
          </a:p>
        </p:txBody>
      </p:sp>
    </p:spTree>
    <p:extLst>
      <p:ext uri="{BB962C8B-B14F-4D97-AF65-F5344CB8AC3E}">
        <p14:creationId xmlns:p14="http://schemas.microsoft.com/office/powerpoint/2010/main" xmlns="" val="66716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AEC8145-CA10-45B2-BD93-37EDC3CFF41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xmlns="" id="{E4472B3D-3FE0-4B46-BB23-5B392A9CDA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xmlns="" id="{476F8FAF-2D1B-4F61-AF01-97AC1D937281}"/>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xmlns="" id="{D4EC2DE9-A9B1-4B8E-A699-407F13F05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xmlns="" id="{8F5E631C-B01A-4089-A19A-97BA8673C85C}"/>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xmlns="" id="{7ADAA5DF-F5EE-455D-BE1D-14782E61923A}"/>
              </a:ext>
            </a:extLst>
          </p:cNvPr>
          <p:cNvSpPr>
            <a:spLocks noGrp="1"/>
          </p:cNvSpPr>
          <p:nvPr>
            <p:ph type="dt" sz="half" idx="10"/>
          </p:nvPr>
        </p:nvSpPr>
        <p:spPr/>
        <p:txBody>
          <a:bodyPr/>
          <a:lstStyle/>
          <a:p>
            <a:fld id="{C0D09328-D21A-47C6-9B44-C90B55FC13B4}" type="datetimeFigureOut">
              <a:rPr lang="es-PE" smtClean="0"/>
              <a:pPr/>
              <a:t>16/08/2022</a:t>
            </a:fld>
            <a:endParaRPr lang="es-PE"/>
          </a:p>
        </p:txBody>
      </p:sp>
      <p:sp>
        <p:nvSpPr>
          <p:cNvPr id="8" name="Marcador de pie de página 7">
            <a:extLst>
              <a:ext uri="{FF2B5EF4-FFF2-40B4-BE49-F238E27FC236}">
                <a16:creationId xmlns:a16="http://schemas.microsoft.com/office/drawing/2014/main" xmlns="" id="{B2899ACE-27F9-4C5D-BC06-C2EBF25F0648}"/>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xmlns="" id="{A44E8AC5-AD81-4703-B82A-A281A17033D5}"/>
              </a:ext>
            </a:extLst>
          </p:cNvPr>
          <p:cNvSpPr>
            <a:spLocks noGrp="1"/>
          </p:cNvSpPr>
          <p:nvPr>
            <p:ph type="sldNum" sz="quarter" idx="12"/>
          </p:nvPr>
        </p:nvSpPr>
        <p:spPr/>
        <p:txBody>
          <a:bodyPr/>
          <a:lstStyle/>
          <a:p>
            <a:fld id="{B9B2A402-08AA-4A95-8FB0-4D87F1253C36}" type="slidenum">
              <a:rPr lang="es-PE" smtClean="0"/>
              <a:pPr/>
              <a:t>‹Nº›</a:t>
            </a:fld>
            <a:endParaRPr lang="es-PE"/>
          </a:p>
        </p:txBody>
      </p:sp>
    </p:spTree>
    <p:extLst>
      <p:ext uri="{BB962C8B-B14F-4D97-AF65-F5344CB8AC3E}">
        <p14:creationId xmlns:p14="http://schemas.microsoft.com/office/powerpoint/2010/main" xmlns="" val="40504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73AA6D9-759F-4C80-B1AF-11E9F0B4033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xmlns="" id="{CFE12D95-A8FE-4B20-A7C1-AC8D1283FCB2}"/>
              </a:ext>
            </a:extLst>
          </p:cNvPr>
          <p:cNvSpPr>
            <a:spLocks noGrp="1"/>
          </p:cNvSpPr>
          <p:nvPr>
            <p:ph type="dt" sz="half" idx="10"/>
          </p:nvPr>
        </p:nvSpPr>
        <p:spPr/>
        <p:txBody>
          <a:bodyPr/>
          <a:lstStyle/>
          <a:p>
            <a:fld id="{C0D09328-D21A-47C6-9B44-C90B55FC13B4}" type="datetimeFigureOut">
              <a:rPr lang="es-PE" smtClean="0"/>
              <a:pPr/>
              <a:t>16/08/2022</a:t>
            </a:fld>
            <a:endParaRPr lang="es-PE"/>
          </a:p>
        </p:txBody>
      </p:sp>
      <p:sp>
        <p:nvSpPr>
          <p:cNvPr id="4" name="Marcador de pie de página 3">
            <a:extLst>
              <a:ext uri="{FF2B5EF4-FFF2-40B4-BE49-F238E27FC236}">
                <a16:creationId xmlns:a16="http://schemas.microsoft.com/office/drawing/2014/main" xmlns="" id="{983CD808-F9EA-448F-A25F-BECE1F9727CC}"/>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xmlns="" id="{1365020E-DA4A-48EE-BE8A-69187DD0EAF2}"/>
              </a:ext>
            </a:extLst>
          </p:cNvPr>
          <p:cNvSpPr>
            <a:spLocks noGrp="1"/>
          </p:cNvSpPr>
          <p:nvPr>
            <p:ph type="sldNum" sz="quarter" idx="12"/>
          </p:nvPr>
        </p:nvSpPr>
        <p:spPr/>
        <p:txBody>
          <a:bodyPr/>
          <a:lstStyle/>
          <a:p>
            <a:fld id="{B9B2A402-08AA-4A95-8FB0-4D87F1253C36}" type="slidenum">
              <a:rPr lang="es-PE" smtClean="0"/>
              <a:pPr/>
              <a:t>‹Nº›</a:t>
            </a:fld>
            <a:endParaRPr lang="es-PE"/>
          </a:p>
        </p:txBody>
      </p:sp>
    </p:spTree>
    <p:extLst>
      <p:ext uri="{BB962C8B-B14F-4D97-AF65-F5344CB8AC3E}">
        <p14:creationId xmlns:p14="http://schemas.microsoft.com/office/powerpoint/2010/main" xmlns="" val="1750674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829B18CF-CF65-4413-A68C-D38A3709734D}"/>
              </a:ext>
            </a:extLst>
          </p:cNvPr>
          <p:cNvSpPr>
            <a:spLocks noGrp="1"/>
          </p:cNvSpPr>
          <p:nvPr>
            <p:ph type="dt" sz="half" idx="10"/>
          </p:nvPr>
        </p:nvSpPr>
        <p:spPr/>
        <p:txBody>
          <a:bodyPr/>
          <a:lstStyle/>
          <a:p>
            <a:fld id="{C0D09328-D21A-47C6-9B44-C90B55FC13B4}" type="datetimeFigureOut">
              <a:rPr lang="es-PE" smtClean="0"/>
              <a:pPr/>
              <a:t>16/08/2022</a:t>
            </a:fld>
            <a:endParaRPr lang="es-PE"/>
          </a:p>
        </p:txBody>
      </p:sp>
      <p:sp>
        <p:nvSpPr>
          <p:cNvPr id="3" name="Marcador de pie de página 2">
            <a:extLst>
              <a:ext uri="{FF2B5EF4-FFF2-40B4-BE49-F238E27FC236}">
                <a16:creationId xmlns:a16="http://schemas.microsoft.com/office/drawing/2014/main" xmlns="" id="{A9B87E10-61AE-404C-B248-D977D5F0AFB1}"/>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xmlns="" id="{69DC05AA-B90C-4F11-9B24-573CB81AA872}"/>
              </a:ext>
            </a:extLst>
          </p:cNvPr>
          <p:cNvSpPr>
            <a:spLocks noGrp="1"/>
          </p:cNvSpPr>
          <p:nvPr>
            <p:ph type="sldNum" sz="quarter" idx="12"/>
          </p:nvPr>
        </p:nvSpPr>
        <p:spPr/>
        <p:txBody>
          <a:bodyPr/>
          <a:lstStyle/>
          <a:p>
            <a:fld id="{B9B2A402-08AA-4A95-8FB0-4D87F1253C36}" type="slidenum">
              <a:rPr lang="es-PE" smtClean="0"/>
              <a:pPr/>
              <a:t>‹Nº›</a:t>
            </a:fld>
            <a:endParaRPr lang="es-PE"/>
          </a:p>
        </p:txBody>
      </p:sp>
    </p:spTree>
    <p:extLst>
      <p:ext uri="{BB962C8B-B14F-4D97-AF65-F5344CB8AC3E}">
        <p14:creationId xmlns:p14="http://schemas.microsoft.com/office/powerpoint/2010/main" xmlns="" val="1426763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1ABCC79-329E-42C2-8C9F-2A3521916C8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xmlns="" id="{CB3FD7ED-0E30-4A34-B2D7-29E6EB26B5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xmlns="" id="{370704DE-64C7-4B6A-B4A5-A782076D5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548196B9-DAE8-43DD-84FE-2BA8B3E177EF}"/>
              </a:ext>
            </a:extLst>
          </p:cNvPr>
          <p:cNvSpPr>
            <a:spLocks noGrp="1"/>
          </p:cNvSpPr>
          <p:nvPr>
            <p:ph type="dt" sz="half" idx="10"/>
          </p:nvPr>
        </p:nvSpPr>
        <p:spPr/>
        <p:txBody>
          <a:bodyPr/>
          <a:lstStyle/>
          <a:p>
            <a:fld id="{C0D09328-D21A-47C6-9B44-C90B55FC13B4}" type="datetimeFigureOut">
              <a:rPr lang="es-PE" smtClean="0"/>
              <a:pPr/>
              <a:t>16/08/2022</a:t>
            </a:fld>
            <a:endParaRPr lang="es-PE"/>
          </a:p>
        </p:txBody>
      </p:sp>
      <p:sp>
        <p:nvSpPr>
          <p:cNvPr id="6" name="Marcador de pie de página 5">
            <a:extLst>
              <a:ext uri="{FF2B5EF4-FFF2-40B4-BE49-F238E27FC236}">
                <a16:creationId xmlns:a16="http://schemas.microsoft.com/office/drawing/2014/main" xmlns="" id="{BDAB5924-8E3A-4257-B4D3-DA3C63DFABA7}"/>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xmlns="" id="{907A6918-2841-4668-A148-95D44706A4F8}"/>
              </a:ext>
            </a:extLst>
          </p:cNvPr>
          <p:cNvSpPr>
            <a:spLocks noGrp="1"/>
          </p:cNvSpPr>
          <p:nvPr>
            <p:ph type="sldNum" sz="quarter" idx="12"/>
          </p:nvPr>
        </p:nvSpPr>
        <p:spPr/>
        <p:txBody>
          <a:bodyPr/>
          <a:lstStyle/>
          <a:p>
            <a:fld id="{B9B2A402-08AA-4A95-8FB0-4D87F1253C36}" type="slidenum">
              <a:rPr lang="es-PE" smtClean="0"/>
              <a:pPr/>
              <a:t>‹Nº›</a:t>
            </a:fld>
            <a:endParaRPr lang="es-PE"/>
          </a:p>
        </p:txBody>
      </p:sp>
    </p:spTree>
    <p:extLst>
      <p:ext uri="{BB962C8B-B14F-4D97-AF65-F5344CB8AC3E}">
        <p14:creationId xmlns:p14="http://schemas.microsoft.com/office/powerpoint/2010/main" xmlns="" val="592917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23E4E3F-3C23-475B-8269-329EC0C2A43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xmlns="" id="{BE1FDDC4-15EC-461C-90CC-76EF29F9F2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xmlns="" id="{1268DA4D-116A-462F-B5BB-672B677C8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BEF84153-05B5-44B5-9FC2-E68240C29FB9}"/>
              </a:ext>
            </a:extLst>
          </p:cNvPr>
          <p:cNvSpPr>
            <a:spLocks noGrp="1"/>
          </p:cNvSpPr>
          <p:nvPr>
            <p:ph type="dt" sz="half" idx="10"/>
          </p:nvPr>
        </p:nvSpPr>
        <p:spPr/>
        <p:txBody>
          <a:bodyPr/>
          <a:lstStyle/>
          <a:p>
            <a:fld id="{C0D09328-D21A-47C6-9B44-C90B55FC13B4}" type="datetimeFigureOut">
              <a:rPr lang="es-PE" smtClean="0"/>
              <a:pPr/>
              <a:t>16/08/2022</a:t>
            </a:fld>
            <a:endParaRPr lang="es-PE"/>
          </a:p>
        </p:txBody>
      </p:sp>
      <p:sp>
        <p:nvSpPr>
          <p:cNvPr id="6" name="Marcador de pie de página 5">
            <a:extLst>
              <a:ext uri="{FF2B5EF4-FFF2-40B4-BE49-F238E27FC236}">
                <a16:creationId xmlns:a16="http://schemas.microsoft.com/office/drawing/2014/main" xmlns="" id="{CB28F741-44BC-48C8-8CD5-99B4CB8E564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xmlns="" id="{BDC60FB0-0CE5-4625-95EC-B5021DA08D9F}"/>
              </a:ext>
            </a:extLst>
          </p:cNvPr>
          <p:cNvSpPr>
            <a:spLocks noGrp="1"/>
          </p:cNvSpPr>
          <p:nvPr>
            <p:ph type="sldNum" sz="quarter" idx="12"/>
          </p:nvPr>
        </p:nvSpPr>
        <p:spPr/>
        <p:txBody>
          <a:bodyPr/>
          <a:lstStyle/>
          <a:p>
            <a:fld id="{B9B2A402-08AA-4A95-8FB0-4D87F1253C36}" type="slidenum">
              <a:rPr lang="es-PE" smtClean="0"/>
              <a:pPr/>
              <a:t>‹Nº›</a:t>
            </a:fld>
            <a:endParaRPr lang="es-PE"/>
          </a:p>
        </p:txBody>
      </p:sp>
    </p:spTree>
    <p:extLst>
      <p:ext uri="{BB962C8B-B14F-4D97-AF65-F5344CB8AC3E}">
        <p14:creationId xmlns:p14="http://schemas.microsoft.com/office/powerpoint/2010/main" xmlns="" val="1909270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F6657B62-0DC0-4434-A956-4DE0F4CDC6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xmlns="" id="{18E3E806-A48A-4FF5-8FF0-456EF549C2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EF60E96D-EBD1-4DAE-9FF7-36A313C5F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D09328-D21A-47C6-9B44-C90B55FC13B4}" type="datetimeFigureOut">
              <a:rPr lang="es-PE" smtClean="0"/>
              <a:pPr/>
              <a:t>16/08/2022</a:t>
            </a:fld>
            <a:endParaRPr lang="es-PE"/>
          </a:p>
        </p:txBody>
      </p:sp>
      <p:sp>
        <p:nvSpPr>
          <p:cNvPr id="5" name="Marcador de pie de página 4">
            <a:extLst>
              <a:ext uri="{FF2B5EF4-FFF2-40B4-BE49-F238E27FC236}">
                <a16:creationId xmlns:a16="http://schemas.microsoft.com/office/drawing/2014/main" xmlns="" id="{D631C72A-E695-4CBE-A552-B8A0186D61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xmlns="" id="{DCB62930-AF9C-45EF-BB4E-8903E08FA5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2A402-08AA-4A95-8FB0-4D87F1253C36}" type="slidenum">
              <a:rPr lang="es-PE" smtClean="0"/>
              <a:pPr/>
              <a:t>‹Nº›</a:t>
            </a:fld>
            <a:endParaRPr lang="es-PE"/>
          </a:p>
        </p:txBody>
      </p:sp>
    </p:spTree>
    <p:extLst>
      <p:ext uri="{BB962C8B-B14F-4D97-AF65-F5344CB8AC3E}">
        <p14:creationId xmlns:p14="http://schemas.microsoft.com/office/powerpoint/2010/main" xmlns="" val="3173861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E794528-EE5C-4BBD-91EA-A7D7ECC191DF}"/>
              </a:ext>
            </a:extLst>
          </p:cNvPr>
          <p:cNvSpPr>
            <a:spLocks noGrp="1"/>
          </p:cNvSpPr>
          <p:nvPr>
            <p:ph type="ctrTitle"/>
          </p:nvPr>
        </p:nvSpPr>
        <p:spPr/>
        <p:txBody>
          <a:bodyPr/>
          <a:lstStyle/>
          <a:p>
            <a:endParaRPr lang="es-PE"/>
          </a:p>
        </p:txBody>
      </p:sp>
      <p:sp>
        <p:nvSpPr>
          <p:cNvPr id="3" name="Subtítulo 2">
            <a:extLst>
              <a:ext uri="{FF2B5EF4-FFF2-40B4-BE49-F238E27FC236}">
                <a16:creationId xmlns:a16="http://schemas.microsoft.com/office/drawing/2014/main" xmlns="" id="{9C497F6E-C094-4BB1-9272-9E6742C3F82F}"/>
              </a:ext>
            </a:extLst>
          </p:cNvPr>
          <p:cNvSpPr>
            <a:spLocks noGrp="1"/>
          </p:cNvSpPr>
          <p:nvPr>
            <p:ph type="subTitle" idx="1"/>
          </p:nvPr>
        </p:nvSpPr>
        <p:spPr/>
        <p:txBody>
          <a:bodyPr/>
          <a:lstStyle/>
          <a:p>
            <a:endParaRPr lang="es-PE"/>
          </a:p>
        </p:txBody>
      </p:sp>
      <p:pic>
        <p:nvPicPr>
          <p:cNvPr id="4" name="Imagen 3">
            <a:extLst>
              <a:ext uri="{FF2B5EF4-FFF2-40B4-BE49-F238E27FC236}">
                <a16:creationId xmlns:a16="http://schemas.microsoft.com/office/drawing/2014/main" xmlns="" id="{BC3E5FD7-8385-4E07-BB63-D5125ABE521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2522" y="0"/>
            <a:ext cx="12324521" cy="6858000"/>
          </a:xfrm>
          <a:prstGeom prst="rect">
            <a:avLst/>
          </a:prstGeom>
        </p:spPr>
      </p:pic>
      <p:sp>
        <p:nvSpPr>
          <p:cNvPr id="5" name="Rectángulo 4">
            <a:extLst>
              <a:ext uri="{FF2B5EF4-FFF2-40B4-BE49-F238E27FC236}">
                <a16:creationId xmlns:a16="http://schemas.microsoft.com/office/drawing/2014/main" xmlns="" id="{74D9491C-DE59-475F-8A6F-D548FCF663FD}"/>
              </a:ext>
            </a:extLst>
          </p:cNvPr>
          <p:cNvSpPr/>
          <p:nvPr/>
        </p:nvSpPr>
        <p:spPr>
          <a:xfrm>
            <a:off x="-132522" y="2238465"/>
            <a:ext cx="12324522" cy="1631216"/>
          </a:xfrm>
          <a:prstGeom prst="rect">
            <a:avLst/>
          </a:prstGeom>
          <a:noFill/>
        </p:spPr>
        <p:txBody>
          <a:bodyPr wrap="square" lIns="91440" tIns="45720" rIns="91440" bIns="45720">
            <a:spAutoFit/>
          </a:bodyPr>
          <a:lstStyle/>
          <a:p>
            <a:pPr algn="ctr"/>
            <a:r>
              <a:rPr lang="es-ES" sz="10000" b="1"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rPr>
              <a:t>Procedimientos</a:t>
            </a:r>
            <a:endParaRPr lang="es-ES" sz="100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9236132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D58F53FA-25F9-4984-AC07-06D285E7ED8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2522" y="0"/>
            <a:ext cx="12324521" cy="6858000"/>
          </a:xfrm>
          <a:prstGeom prst="rect">
            <a:avLst/>
          </a:prstGeom>
        </p:spPr>
      </p:pic>
      <p:sp>
        <p:nvSpPr>
          <p:cNvPr id="5" name="CuadroTexto 4">
            <a:extLst>
              <a:ext uri="{FF2B5EF4-FFF2-40B4-BE49-F238E27FC236}">
                <a16:creationId xmlns:a16="http://schemas.microsoft.com/office/drawing/2014/main" xmlns="" id="{62CBCEFB-D8A8-4B9A-BAA9-349F52943D3F}"/>
              </a:ext>
            </a:extLst>
          </p:cNvPr>
          <p:cNvSpPr txBox="1"/>
          <p:nvPr/>
        </p:nvSpPr>
        <p:spPr>
          <a:xfrm>
            <a:off x="596348" y="596348"/>
            <a:ext cx="10774017" cy="3323987"/>
          </a:xfrm>
          <a:prstGeom prst="rect">
            <a:avLst/>
          </a:prstGeom>
          <a:noFill/>
        </p:spPr>
        <p:txBody>
          <a:bodyPr wrap="square" rtlCol="0">
            <a:spAutoFit/>
          </a:bodyPr>
          <a:lstStyle/>
          <a:p>
            <a:pPr algn="just"/>
            <a:r>
              <a:rPr lang="es-PE" sz="3500" dirty="0">
                <a:solidFill>
                  <a:schemeClr val="bg1"/>
                </a:solidFill>
                <a:latin typeface="Arial" panose="020B0604020202020204" pitchFamily="34" charset="0"/>
                <a:cs typeface="Arial" panose="020B0604020202020204" pitchFamily="34" charset="0"/>
              </a:rPr>
              <a:t>¿Qué es un procedimiento?</a:t>
            </a:r>
          </a:p>
          <a:p>
            <a:pPr algn="just"/>
            <a:endParaRPr lang="es-PE" sz="3500" dirty="0">
              <a:solidFill>
                <a:schemeClr val="bg1"/>
              </a:solidFill>
              <a:latin typeface="Arial" panose="020B0604020202020204" pitchFamily="34" charset="0"/>
              <a:cs typeface="Arial" panose="020B0604020202020204" pitchFamily="34" charset="0"/>
            </a:endParaRPr>
          </a:p>
          <a:p>
            <a:pPr algn="just"/>
            <a:r>
              <a:rPr lang="es-PE" sz="3500" dirty="0">
                <a:solidFill>
                  <a:schemeClr val="bg1"/>
                </a:solidFill>
                <a:latin typeface="Arial" panose="020B0604020202020204" pitchFamily="34" charset="0"/>
                <a:cs typeface="Arial" panose="020B0604020202020204" pitchFamily="34" charset="0"/>
              </a:rPr>
              <a:t>Un procedimiento es un subprograma que ejecuta una determinada tarea, pero que tras ejecutar esa tarea no tiene ningún valor asociado al nombre del procedimiento, como en el caso de las funciones.</a:t>
            </a:r>
          </a:p>
        </p:txBody>
      </p:sp>
    </p:spTree>
    <p:extLst>
      <p:ext uri="{BB962C8B-B14F-4D97-AF65-F5344CB8AC3E}">
        <p14:creationId xmlns:p14="http://schemas.microsoft.com/office/powerpoint/2010/main" xmlns="" val="35893212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AB090464-E883-4A98-8A0A-2B995B453B0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2522" y="0"/>
            <a:ext cx="12324521" cy="6858000"/>
          </a:xfrm>
          <a:prstGeom prst="rect">
            <a:avLst/>
          </a:prstGeom>
        </p:spPr>
      </p:pic>
      <p:sp>
        <p:nvSpPr>
          <p:cNvPr id="5" name="CuadroTexto 4">
            <a:extLst>
              <a:ext uri="{FF2B5EF4-FFF2-40B4-BE49-F238E27FC236}">
                <a16:creationId xmlns:a16="http://schemas.microsoft.com/office/drawing/2014/main" xmlns="" id="{C215FB56-A656-410A-B1E3-201B873BC5A5}"/>
              </a:ext>
            </a:extLst>
          </p:cNvPr>
          <p:cNvSpPr txBox="1"/>
          <p:nvPr/>
        </p:nvSpPr>
        <p:spPr>
          <a:xfrm>
            <a:off x="596348" y="596348"/>
            <a:ext cx="10774017" cy="1708160"/>
          </a:xfrm>
          <a:prstGeom prst="rect">
            <a:avLst/>
          </a:prstGeom>
          <a:noFill/>
        </p:spPr>
        <p:txBody>
          <a:bodyPr wrap="square" rtlCol="0">
            <a:spAutoFit/>
          </a:bodyPr>
          <a:lstStyle/>
          <a:p>
            <a:pPr algn="just"/>
            <a:r>
              <a:rPr lang="es-PE" sz="3500" dirty="0">
                <a:solidFill>
                  <a:schemeClr val="bg1"/>
                </a:solidFill>
                <a:latin typeface="Arial" panose="020B0604020202020204" pitchFamily="34" charset="0"/>
                <a:cs typeface="Arial" panose="020B0604020202020204" pitchFamily="34" charset="0"/>
              </a:rPr>
              <a:t>Sintaxis de un procedimiento: </a:t>
            </a:r>
          </a:p>
          <a:p>
            <a:pPr algn="just"/>
            <a:endParaRPr lang="es-PE" sz="3500" dirty="0">
              <a:solidFill>
                <a:schemeClr val="bg1"/>
              </a:solidFill>
              <a:latin typeface="Arial" panose="020B0604020202020204" pitchFamily="34" charset="0"/>
              <a:cs typeface="Arial" panose="020B0604020202020204" pitchFamily="34" charset="0"/>
            </a:endParaRPr>
          </a:p>
          <a:p>
            <a:pPr algn="just"/>
            <a:endParaRPr lang="es-PE" sz="3500" dirty="0">
              <a:solidFill>
                <a:schemeClr val="bg1"/>
              </a:solidFill>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xmlns="" id="{6347CACB-AEAB-4F5C-A09E-A4B8A533541E}"/>
              </a:ext>
            </a:extLst>
          </p:cNvPr>
          <p:cNvSpPr/>
          <p:nvPr/>
        </p:nvSpPr>
        <p:spPr>
          <a:xfrm>
            <a:off x="2027584" y="2490020"/>
            <a:ext cx="7142922" cy="2554545"/>
          </a:xfrm>
          <a:prstGeom prst="rect">
            <a:avLst/>
          </a:prstGeom>
        </p:spPr>
        <p:txBody>
          <a:bodyPr wrap="square">
            <a:spAutoFit/>
          </a:bodyPr>
          <a:lstStyle/>
          <a:p>
            <a:r>
              <a:rPr lang="es-PE" sz="3200" dirty="0">
                <a:solidFill>
                  <a:srgbClr val="00B0F0"/>
                </a:solidFill>
                <a:latin typeface="Arial" panose="020B0604020202020204" pitchFamily="34" charset="0"/>
                <a:cs typeface="Arial" panose="020B0604020202020204" pitchFamily="34" charset="0"/>
              </a:rPr>
              <a:t>Subproceso </a:t>
            </a:r>
            <a:r>
              <a:rPr lang="es-PE" sz="3200" dirty="0">
                <a:solidFill>
                  <a:schemeClr val="bg1"/>
                </a:solidFill>
                <a:latin typeface="Arial" panose="020B0604020202020204" pitchFamily="34" charset="0"/>
                <a:cs typeface="Arial" panose="020B0604020202020204" pitchFamily="34" charset="0"/>
              </a:rPr>
              <a:t>mitad(</a:t>
            </a:r>
            <a:r>
              <a:rPr lang="es-PE" sz="3200" dirty="0" err="1">
                <a:solidFill>
                  <a:schemeClr val="bg1"/>
                </a:solidFill>
                <a:latin typeface="Arial" panose="020B0604020202020204" pitchFamily="34" charset="0"/>
                <a:cs typeface="Arial" panose="020B0604020202020204" pitchFamily="34" charset="0"/>
              </a:rPr>
              <a:t>num</a:t>
            </a:r>
            <a:r>
              <a:rPr lang="es-PE" sz="3200" dirty="0">
                <a:solidFill>
                  <a:schemeClr val="bg1"/>
                </a:solidFill>
                <a:latin typeface="Arial" panose="020B0604020202020204" pitchFamily="34" charset="0"/>
                <a:cs typeface="Arial" panose="020B0604020202020204" pitchFamily="34" charset="0"/>
              </a:rPr>
              <a:t>)</a:t>
            </a:r>
          </a:p>
          <a:p>
            <a:r>
              <a:rPr lang="es-PE" sz="3200" dirty="0">
                <a:solidFill>
                  <a:srgbClr val="00B0F0"/>
                </a:solidFill>
                <a:latin typeface="Arial" panose="020B0604020202020204" pitchFamily="34" charset="0"/>
                <a:cs typeface="Arial" panose="020B0604020202020204" pitchFamily="34" charset="0"/>
              </a:rPr>
              <a:t>	Definir </a:t>
            </a:r>
            <a:r>
              <a:rPr lang="es-PE" sz="3200" dirty="0">
                <a:solidFill>
                  <a:schemeClr val="bg1"/>
                </a:solidFill>
                <a:latin typeface="Arial" panose="020B0604020202020204" pitchFamily="34" charset="0"/>
                <a:cs typeface="Arial" panose="020B0604020202020204" pitchFamily="34" charset="0"/>
              </a:rPr>
              <a:t>m</a:t>
            </a:r>
            <a:r>
              <a:rPr lang="es-PE" sz="3200" dirty="0">
                <a:solidFill>
                  <a:srgbClr val="00B0F0"/>
                </a:solidFill>
                <a:latin typeface="Arial" panose="020B0604020202020204" pitchFamily="34" charset="0"/>
                <a:cs typeface="Arial" panose="020B0604020202020204" pitchFamily="34" charset="0"/>
              </a:rPr>
              <a:t> como real; </a:t>
            </a:r>
          </a:p>
          <a:p>
            <a:r>
              <a:rPr lang="es-PE" sz="3200" dirty="0">
                <a:solidFill>
                  <a:srgbClr val="00B0F0"/>
                </a:solidFill>
                <a:latin typeface="Arial" panose="020B0604020202020204" pitchFamily="34" charset="0"/>
                <a:cs typeface="Arial" panose="020B0604020202020204" pitchFamily="34" charset="0"/>
              </a:rPr>
              <a:t>	</a:t>
            </a:r>
            <a:r>
              <a:rPr lang="es-PE" sz="3200" dirty="0">
                <a:solidFill>
                  <a:schemeClr val="bg1"/>
                </a:solidFill>
                <a:latin typeface="Arial" panose="020B0604020202020204" pitchFamily="34" charset="0"/>
                <a:cs typeface="Arial" panose="020B0604020202020204" pitchFamily="34" charset="0"/>
              </a:rPr>
              <a:t>m</a:t>
            </a:r>
            <a:r>
              <a:rPr lang="es-PE" sz="3200" dirty="0">
                <a:solidFill>
                  <a:srgbClr val="00B0F0"/>
                </a:solidFill>
                <a:latin typeface="Arial" panose="020B0604020202020204" pitchFamily="34" charset="0"/>
                <a:cs typeface="Arial" panose="020B0604020202020204" pitchFamily="34" charset="0"/>
              </a:rPr>
              <a:t> &lt;- </a:t>
            </a:r>
            <a:r>
              <a:rPr lang="es-PE" sz="3200" dirty="0" err="1">
                <a:solidFill>
                  <a:schemeClr val="bg1"/>
                </a:solidFill>
                <a:latin typeface="Arial" panose="020B0604020202020204" pitchFamily="34" charset="0"/>
                <a:cs typeface="Arial" panose="020B0604020202020204" pitchFamily="34" charset="0"/>
              </a:rPr>
              <a:t>num</a:t>
            </a:r>
            <a:r>
              <a:rPr lang="es-PE" sz="3200" dirty="0">
                <a:solidFill>
                  <a:schemeClr val="bg1"/>
                </a:solidFill>
                <a:latin typeface="Arial" panose="020B0604020202020204" pitchFamily="34" charset="0"/>
                <a:cs typeface="Arial" panose="020B0604020202020204" pitchFamily="34" charset="0"/>
              </a:rPr>
              <a:t>/</a:t>
            </a:r>
            <a:r>
              <a:rPr lang="es-PE" sz="3200" dirty="0">
                <a:solidFill>
                  <a:srgbClr val="FFFF00"/>
                </a:solidFill>
                <a:latin typeface="Arial" panose="020B0604020202020204" pitchFamily="34" charset="0"/>
                <a:cs typeface="Arial" panose="020B0604020202020204" pitchFamily="34" charset="0"/>
              </a:rPr>
              <a:t>2</a:t>
            </a:r>
            <a:r>
              <a:rPr lang="es-PE" sz="3200" dirty="0">
                <a:solidFill>
                  <a:schemeClr val="bg1"/>
                </a:solidFill>
                <a:latin typeface="Arial" panose="020B0604020202020204" pitchFamily="34" charset="0"/>
                <a:cs typeface="Arial" panose="020B0604020202020204" pitchFamily="34" charset="0"/>
              </a:rPr>
              <a:t>;</a:t>
            </a:r>
          </a:p>
          <a:p>
            <a:r>
              <a:rPr lang="es-PE" sz="3200" dirty="0">
                <a:solidFill>
                  <a:srgbClr val="00B0F0"/>
                </a:solidFill>
                <a:latin typeface="Arial" panose="020B0604020202020204" pitchFamily="34" charset="0"/>
                <a:cs typeface="Arial" panose="020B0604020202020204" pitchFamily="34" charset="0"/>
              </a:rPr>
              <a:t>	Escribir </a:t>
            </a:r>
            <a:r>
              <a:rPr lang="es-PE" sz="3200" dirty="0">
                <a:solidFill>
                  <a:schemeClr val="bg2">
                    <a:lumMod val="75000"/>
                  </a:schemeClr>
                </a:solidFill>
                <a:latin typeface="Arial" panose="020B0604020202020204" pitchFamily="34" charset="0"/>
                <a:cs typeface="Arial" panose="020B0604020202020204" pitchFamily="34" charset="0"/>
              </a:rPr>
              <a:t>"La mitad es: "</a:t>
            </a:r>
            <a:r>
              <a:rPr lang="es-PE" sz="3200" dirty="0">
                <a:solidFill>
                  <a:schemeClr val="bg1"/>
                </a:solidFill>
                <a:latin typeface="Arial" panose="020B0604020202020204" pitchFamily="34" charset="0"/>
                <a:cs typeface="Arial" panose="020B0604020202020204" pitchFamily="34" charset="0"/>
              </a:rPr>
              <a:t>,m;</a:t>
            </a:r>
          </a:p>
          <a:p>
            <a:r>
              <a:rPr lang="es-PE" sz="3200" dirty="0" err="1">
                <a:solidFill>
                  <a:srgbClr val="00B0F0"/>
                </a:solidFill>
                <a:latin typeface="Arial" panose="020B0604020202020204" pitchFamily="34" charset="0"/>
                <a:cs typeface="Arial" panose="020B0604020202020204" pitchFamily="34" charset="0"/>
              </a:rPr>
              <a:t>FinSubProceso</a:t>
            </a:r>
            <a:endParaRPr lang="es-PE" sz="3200" dirty="0">
              <a:solidFill>
                <a:srgbClr val="00B0F0"/>
              </a:solidFill>
              <a:latin typeface="Arial" panose="020B0604020202020204" pitchFamily="34" charset="0"/>
              <a:cs typeface="Arial" panose="020B0604020202020204" pitchFamily="34" charset="0"/>
            </a:endParaRPr>
          </a:p>
        </p:txBody>
      </p:sp>
      <p:cxnSp>
        <p:nvCxnSpPr>
          <p:cNvPr id="9" name="Conector recto de flecha 8">
            <a:extLst>
              <a:ext uri="{FF2B5EF4-FFF2-40B4-BE49-F238E27FC236}">
                <a16:creationId xmlns:a16="http://schemas.microsoft.com/office/drawing/2014/main" xmlns="" id="{2C1EE77B-A51A-4605-9090-F2435BED8BF9}"/>
              </a:ext>
            </a:extLst>
          </p:cNvPr>
          <p:cNvCxnSpPr>
            <a:cxnSpLocks/>
          </p:cNvCxnSpPr>
          <p:nvPr/>
        </p:nvCxnSpPr>
        <p:spPr>
          <a:xfrm>
            <a:off x="3922643" y="2105365"/>
            <a:ext cx="708990" cy="45482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xmlns="" id="{B8A7F209-0B76-4BC4-8511-B45D226DE0F4}"/>
              </a:ext>
            </a:extLst>
          </p:cNvPr>
          <p:cNvSpPr txBox="1"/>
          <p:nvPr/>
        </p:nvSpPr>
        <p:spPr>
          <a:xfrm>
            <a:off x="2365516" y="1398104"/>
            <a:ext cx="2319130" cy="646331"/>
          </a:xfrm>
          <a:prstGeom prst="rect">
            <a:avLst/>
          </a:prstGeom>
          <a:noFill/>
        </p:spPr>
        <p:txBody>
          <a:bodyPr wrap="square" rtlCol="0">
            <a:spAutoFit/>
          </a:bodyPr>
          <a:lstStyle/>
          <a:p>
            <a:pPr algn="ctr"/>
            <a:r>
              <a:rPr lang="es-PE" dirty="0">
                <a:solidFill>
                  <a:schemeClr val="bg1"/>
                </a:solidFill>
                <a:latin typeface="Arial" panose="020B0604020202020204" pitchFamily="34" charset="0"/>
                <a:cs typeface="Arial" panose="020B0604020202020204" pitchFamily="34" charset="0"/>
              </a:rPr>
              <a:t>nombre del</a:t>
            </a:r>
          </a:p>
          <a:p>
            <a:pPr algn="ctr"/>
            <a:r>
              <a:rPr lang="es-PE" dirty="0" err="1">
                <a:solidFill>
                  <a:schemeClr val="bg1"/>
                </a:solidFill>
                <a:latin typeface="Arial" panose="020B0604020202020204" pitchFamily="34" charset="0"/>
                <a:cs typeface="Arial" panose="020B0604020202020204" pitchFamily="34" charset="0"/>
              </a:rPr>
              <a:t>procedimento</a:t>
            </a:r>
            <a:endParaRPr lang="es-PE" dirty="0">
              <a:solidFill>
                <a:schemeClr val="bg1"/>
              </a:solidFill>
              <a:latin typeface="Arial" panose="020B0604020202020204" pitchFamily="34" charset="0"/>
              <a:cs typeface="Arial" panose="020B0604020202020204" pitchFamily="34" charset="0"/>
            </a:endParaRPr>
          </a:p>
        </p:txBody>
      </p:sp>
      <p:sp>
        <p:nvSpPr>
          <p:cNvPr id="11" name="Abrir llave 10">
            <a:extLst>
              <a:ext uri="{FF2B5EF4-FFF2-40B4-BE49-F238E27FC236}">
                <a16:creationId xmlns:a16="http://schemas.microsoft.com/office/drawing/2014/main" xmlns="" id="{71FDBB96-D1AB-4352-A9C5-ED02D5C2698D}"/>
              </a:ext>
            </a:extLst>
          </p:cNvPr>
          <p:cNvSpPr/>
          <p:nvPr/>
        </p:nvSpPr>
        <p:spPr>
          <a:xfrm rot="5400000">
            <a:off x="5788050" y="2023046"/>
            <a:ext cx="266371" cy="800101"/>
          </a:xfrm>
          <a:prstGeom prst="leftBrace">
            <a:avLst>
              <a:gd name="adj1" fmla="val 83107"/>
              <a:gd name="adj2" fmla="val 49399"/>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dirty="0"/>
          </a:p>
        </p:txBody>
      </p:sp>
      <p:sp>
        <p:nvSpPr>
          <p:cNvPr id="12" name="CuadroTexto 11">
            <a:extLst>
              <a:ext uri="{FF2B5EF4-FFF2-40B4-BE49-F238E27FC236}">
                <a16:creationId xmlns:a16="http://schemas.microsoft.com/office/drawing/2014/main" xmlns="" id="{430010C0-5D80-47E9-82E6-26CB5E85B08E}"/>
              </a:ext>
            </a:extLst>
          </p:cNvPr>
          <p:cNvSpPr txBox="1"/>
          <p:nvPr/>
        </p:nvSpPr>
        <p:spPr>
          <a:xfrm>
            <a:off x="4823795" y="1736033"/>
            <a:ext cx="2319130" cy="369332"/>
          </a:xfrm>
          <a:prstGeom prst="rect">
            <a:avLst/>
          </a:prstGeom>
          <a:noFill/>
        </p:spPr>
        <p:txBody>
          <a:bodyPr wrap="square" rtlCol="0">
            <a:spAutoFit/>
          </a:bodyPr>
          <a:lstStyle/>
          <a:p>
            <a:pPr algn="ctr"/>
            <a:r>
              <a:rPr lang="es-PE" dirty="0">
                <a:solidFill>
                  <a:schemeClr val="bg1"/>
                </a:solidFill>
                <a:latin typeface="Arial" panose="020B0604020202020204" pitchFamily="34" charset="0"/>
                <a:cs typeface="Arial" panose="020B0604020202020204" pitchFamily="34" charset="0"/>
              </a:rPr>
              <a:t>parámetros</a:t>
            </a:r>
          </a:p>
        </p:txBody>
      </p:sp>
    </p:spTree>
    <p:extLst>
      <p:ext uri="{BB962C8B-B14F-4D97-AF65-F5344CB8AC3E}">
        <p14:creationId xmlns:p14="http://schemas.microsoft.com/office/powerpoint/2010/main" xmlns="" val="12161827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animBg="1"/>
      <p:bldP spid="12"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54</Words>
  <Application>Microsoft Office PowerPoint</Application>
  <PresentationFormat>Personalizado</PresentationFormat>
  <Paragraphs>13</Paragraphs>
  <Slides>3</Slides>
  <Notes>0</Notes>
  <HiddenSlides>0</HiddenSlides>
  <MMClips>0</MMClips>
  <ScaleCrop>false</ScaleCrop>
  <HeadingPairs>
    <vt:vector size="4" baseType="variant">
      <vt:variant>
        <vt:lpstr>Tema</vt:lpstr>
      </vt:variant>
      <vt:variant>
        <vt:i4>1</vt:i4>
      </vt:variant>
      <vt:variant>
        <vt:lpstr>Títulos de diapositiva</vt:lpstr>
      </vt:variant>
      <vt:variant>
        <vt:i4>3</vt:i4>
      </vt:variant>
    </vt:vector>
  </HeadingPairs>
  <TitlesOfParts>
    <vt:vector size="4" baseType="lpstr">
      <vt:lpstr>Tema de Office</vt:lpstr>
      <vt:lpstr>Diapositiva 1</vt:lpstr>
      <vt:lpstr>Diapositiva 2</vt:lpstr>
      <vt:lpstr>Diapositiva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Betancud Ariel</dc:creator>
  <cp:lastModifiedBy>i5Wtrial</cp:lastModifiedBy>
  <cp:revision>4</cp:revision>
  <dcterms:created xsi:type="dcterms:W3CDTF">2017-12-18T14:40:26Z</dcterms:created>
  <dcterms:modified xsi:type="dcterms:W3CDTF">2022-08-16T20:54:46Z</dcterms:modified>
</cp:coreProperties>
</file>