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813EF2-9300-488B-B6BD-DA8A5340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AE8528B-3AAC-4AA8-9FA3-31711B450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FA3D7D6-4A78-4092-81AB-DC82983A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143F134-321F-4CC6-8A94-E79486BC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408CD5C-77F4-4225-9D48-1FD70156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59323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55E470-4356-4B36-B9EF-A5400355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E7DAFFA-CBD7-4D0E-9D97-BA809773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F80A303-6618-418B-BD63-263E1267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17C66FF-E75D-465E-861F-F1296362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9960E22-578C-4560-AB22-782458FD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63019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AD7A898-BAE2-43DD-869A-2E8FFC676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FAFD265-64EE-4EC7-8A28-5A1F2D0CF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A8FAA1D-D8BD-42D4-897D-7DD8E182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41E1DD9-5E3D-4C0A-B3CA-12AC0600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E1A081D-F392-4D8B-A95F-F21A2E4C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33841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BDB32C-AC09-4B23-AF96-820FB0F5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CCEBC89-034B-4800-8E98-A349687B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4E91AEE-11D3-4C65-A0A0-B4988DB6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F5BABB7-9A19-4A2E-99CC-96FCF88A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5D07A27-1B41-4491-9C0B-8E75C3A8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80309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18AD0E-53D6-4DB3-B9E3-69829DA6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FE3D04A-78C0-47E7-B856-D9B33769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F1A5135-49BE-471C-9962-B2F8D517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CC5295E-3AEB-4933-A236-A5184C36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8F79702-1D19-46DF-820F-39156600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49748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527401-11AD-4CFF-856C-D4315D9A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39570F4-FC3D-413C-BCF0-774E31BBE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3D8F826-09CC-4B28-8151-70E215BD3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20E42B6-8DAD-4676-B3A1-E3E7794A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41C17B0-913D-4908-A332-EBDB183C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14B1D80-5836-4C6C-A27D-883BDDBE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8758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5E1D7B-8F5C-45E6-82CC-C6C6C0AC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1AE490B-D691-46A8-9742-5E92CADD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1835C7B-17BB-437C-B6E2-FA86A663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A398D86D-2CA4-4BBC-AFF1-A8347B5E2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D2F3E430-1C58-43EC-91C7-E1E92163F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C8579959-E5A1-48F7-AEDE-6D898383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0101183-712F-4EA5-8843-5C54B5AA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D4349D98-0E6D-4E7A-AC37-A92DAEE9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74634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967EC4-AC87-4256-99CC-EB228C81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1D20B6E-62A0-4A59-ACCC-D567AE90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BDDC9E8-072F-4E4C-BE00-532EEA96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7941A55-8AE2-4F25-A3B9-9ADCFE1E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77370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297F07F-EA50-4294-8F35-7BAD0214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078776C-17C2-4482-A7A8-07DC62B5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6AB5DED-F0BB-4420-803B-965473B0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91228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5947D0-4EAD-42CD-97A4-5037D25F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A4578B4-CF2A-4161-8702-E8A9AA72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7676E6-72A3-44B7-A1C7-795FF766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F11A9A6-2F7F-4858-80A9-F1542705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5272137-8E35-4DC5-8DE7-BD155641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E7FD135-3F74-46DA-A047-A5E48A6D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70530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0EE756-1984-4906-A730-6AF6065F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D2F55EB-9BA0-4368-8E34-A8F99544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CD755A8-C997-4475-ACAE-4C75C6143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E099A74-5A62-461A-8F12-1575E1D9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8B60255-FAB1-4E56-9696-F691DFCE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0D46DFE-8449-44B5-87BD-41E4A62C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616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A24822D-AD3A-4A4E-8DB2-D320D2BD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EF963F0-A1A7-4E2E-9D8D-A1909F5F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4DB4CA5-CD01-4876-ADF4-35721A45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FCF4-81E9-4500-9979-720957243B5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B7DF2CC-9680-45FE-A82D-24D111FFD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DA5B1F7-7C42-446F-BE05-227D00729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F971-1FDA-4AA4-9EAB-C6A4DC7CE82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58241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238477-3B5C-41C0-A1C5-7231662F7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C5BE116-F24A-448F-B370-3B2710F5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ACA2717-7650-4550-B90F-E3F3038C0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2CE11895-A961-49E2-9A71-AA4A539C5B17}"/>
              </a:ext>
            </a:extLst>
          </p:cNvPr>
          <p:cNvSpPr/>
          <p:nvPr/>
        </p:nvSpPr>
        <p:spPr>
          <a:xfrm>
            <a:off x="-132522" y="1854157"/>
            <a:ext cx="1232452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Parámetros por valor</a:t>
            </a:r>
          </a:p>
          <a:p>
            <a:pPr algn="ctr"/>
            <a:r>
              <a:rPr lang="es-E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por referencia</a:t>
            </a:r>
            <a:endParaRPr lang="es-ES" sz="8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78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647B245-52FE-4BC0-ABC3-807BA0B52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73CCE72-B16F-4872-84F1-FD5DA6091ABF}"/>
              </a:ext>
            </a:extLst>
          </p:cNvPr>
          <p:cNvSpPr txBox="1"/>
          <p:nvPr/>
        </p:nvSpPr>
        <p:spPr>
          <a:xfrm>
            <a:off x="596348" y="596348"/>
            <a:ext cx="1077401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 por Valor: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tipo de parámetro aunque durante el procedimiento su valor cambie el valor no será asignado a la variable del programa principal 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6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798C445-6707-49D8-9EC5-3476FF67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7BC9BAB-1765-423F-A4C3-3F5EC4FBD04B}"/>
              </a:ext>
            </a:extLst>
          </p:cNvPr>
          <p:cNvSpPr txBox="1"/>
          <p:nvPr/>
        </p:nvSpPr>
        <p:spPr>
          <a:xfrm>
            <a:off x="596348" y="596348"/>
            <a:ext cx="1077401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 por Referencia: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tipo de parámetro cualquier cambio que sufra la variable en el subprograma, la variable del programa principal también lo sufrirá, de esta manera podemos enviar información modificarla y enviar resultados al programa principal.</a:t>
            </a:r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1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75</Words>
  <Application>Microsoft Office PowerPoint</Application>
  <PresentationFormat>Personalizado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7</cp:revision>
  <dcterms:created xsi:type="dcterms:W3CDTF">2017-12-18T19:23:18Z</dcterms:created>
  <dcterms:modified xsi:type="dcterms:W3CDTF">2022-08-16T20:55:03Z</dcterms:modified>
</cp:coreProperties>
</file>