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DD74BD-1DA5-46ED-8DFD-5F9FCB0E7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69DFB5-CB2F-434B-842C-CF77891A4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6139583-3578-446C-9B6B-BD5FA9E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4CF5A86-4B74-447A-9358-5A2C45E2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D3D1F8-7C5F-4D91-804A-69A2AED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426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8C50ED-1C53-4ED6-9C1E-99591694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9F7A640-90A0-4172-8B11-78A63BAF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810CC7-173A-43D4-97C5-35E1BDED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A3C6D14-8579-49E6-975D-38875A44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E3A31-188E-4C51-A17E-A45365D2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9267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ABC600-C40B-487E-BE3F-4CE19906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61E6F54-BEB8-43F6-902F-7D41B162F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06D2AA8-85C5-4F42-83D1-BB337037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A3D134E-2A4D-4964-8F14-67B71E3C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B3EB89B-245A-4104-B486-BA35C704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823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773EB1-5068-403C-A1E3-9B5A00BF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282C6A-8C1F-4393-AA2B-89F3FF52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CC0A6FC-0EED-47D0-BCC8-F491412B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28921A6-53F1-4DFD-92F5-1B79B19C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8C0D88-9F34-4CC3-BE82-A268B147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067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B2C92A-7E43-4A0E-99E3-406EA595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C5DD4B-144D-4DB1-AB9B-FD95B064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3F56409-5774-42F0-AB77-D53F5B2B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C432C0-268D-4687-8981-43DEE26D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E227818-1A98-40C0-BB83-81D3086A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715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71454E-B4A8-487B-B5BB-738149EC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E2C9FE-5958-48F7-ABEC-64F5CB24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8E4367F-8AF2-4EA1-9FA0-C77017F8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880B8B9-323D-4354-9834-E7449B1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1D2A15F-7F10-4D36-A614-B1F298AC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40C465F-B456-499B-99F3-B0D882E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820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D3554A-599A-4355-8310-8E4CA3C6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35DA399-9CB5-4BD7-ADEA-4BB4103E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42DD3AB-1A68-4B7A-8144-DD888DE1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8BEDC38-AC59-4ADE-8E33-D2EB9D5B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F18D4CC-A526-4CB1-A6EE-3BF0BAF90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3DA112B-DA93-46F0-811C-1E993CA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E5EB433-A2F2-4A82-BBA0-C67F7E93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D9EBC41-B934-45E3-ADA6-2C388209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5840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7D8BF6-B5E0-46C1-A922-0C962889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77D21C5-AC02-49B9-90C6-DA9EE62A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99E8A64-CFCF-4761-B49A-AFD317C0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3E536F3-A63D-4ABB-916B-CF014C97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424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38A0C48-2C68-4B92-A540-FAC88B7C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FE60998-2363-40D8-AE8D-F38278A1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1210631-ED8C-4966-9B15-4D3CA408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053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03D9E2-4B88-424A-B515-6AA6C0C9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40F7328-D47D-4C76-8E4F-DAAD7842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EE04B69-900C-4455-A3D2-68CFD014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BEE4461-DA80-4BD0-A63F-96D946EE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F4555F7-56DE-4F5A-8910-AEC4113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E5B989C-22C8-4CAE-A187-1821F21B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7557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CC0041-2FE1-438D-9307-AFFAF140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7A888F2-E19D-42D7-A18C-CFFA42FE6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7048C5B-664D-4FA8-A74E-1E5F27BE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B4E51BD-92E4-48F3-AB9D-019A63D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E8CFE45-13E6-4EE4-986C-9676C308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751580F-411C-4E93-AF96-38E92D6F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779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234FF9A4-5C08-450D-8325-21A9989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F5B953-C822-4393-B32D-2000FE68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88E6283-DB4C-46B5-BFFB-931273097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DDB1-4F3A-40F7-8F51-FB0372A418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D42887-6F65-4C89-9AB6-4C83C4B1C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3BE4BE3-E3B3-4CC8-A717-A042C0E3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8F32-3C59-41CA-9A74-E369B36FAFF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526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841DE4-288C-4C65-89D6-3C8FC1F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3C1CB1-84D0-4031-9948-F068529F1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DC53DD4-CC57-411C-9754-AB184832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621FE76B-2190-478C-9E98-165B29CF3F22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F29C8DE-30ED-4D69-9055-61F313E7B6E2}"/>
              </a:ext>
            </a:extLst>
          </p:cNvPr>
          <p:cNvSpPr txBox="1"/>
          <p:nvPr/>
        </p:nvSpPr>
        <p:spPr>
          <a:xfrm>
            <a:off x="490330" y="1227695"/>
            <a:ext cx="11065566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un algoritmo que pida un nombre al usuario y que despliegue en pantalla el nombre entre asteriscos. La cantidad de asteriscos debe ser la misma que caracteres en el nombre incluido espacios.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(Pseudocódigo)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3AC431D-F3DD-4693-B942-29D288CE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0034" y="4061973"/>
            <a:ext cx="3485321" cy="21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7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4B90F9-EF2A-488D-BCB7-44DF1695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A49EF5-E9C2-44EF-9A9F-89D30CC7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165EA29-8E57-406C-A38D-F41F4B72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42AC561-AE9B-45FB-8C06-D4130F281927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7FDD753-0FE2-4AD4-8A2D-0F6AB6345331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5497647A-9D1F-4651-B031-D9E181B90016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ACF29FA-3B1F-43BD-BB10-8AD8D0BD7D6D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7DA0504-B2D8-45B5-8C0A-D456BFC56ED3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1475E85-B906-4EA9-9A4F-2065BB0895D0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22758AA-D9A0-4A89-AF9F-F2207361D443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DCE71CD-0024-4864-B3DE-F5580A9F26B9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C3CCA8B-97C7-40D5-887D-209990BFAAE7}"/>
              </a:ext>
            </a:extLst>
          </p:cNvPr>
          <p:cNvSpPr txBox="1"/>
          <p:nvPr/>
        </p:nvSpPr>
        <p:spPr>
          <a:xfrm>
            <a:off x="2763077" y="5156786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ADE7540-EA4D-43E6-A4AD-10D80F58D900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FBA6B759-854C-4118-9760-6D1367B0AD3F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A3D84E8-D123-4B7D-BFF5-25B4C9186FB5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55DA76A-CCED-4BA6-8F72-9B283B281127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66DA6124-8EC0-4568-8A5D-4F9062E7F16F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81B059F3-7C7F-4A48-A0CC-DE332BF3B071}"/>
              </a:ext>
            </a:extLst>
          </p:cNvPr>
          <p:cNvSpPr txBox="1"/>
          <p:nvPr/>
        </p:nvSpPr>
        <p:spPr>
          <a:xfrm>
            <a:off x="3392556" y="5163412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E3AA0449-3E11-4E8C-B005-AAF7394A562E}"/>
              </a:ext>
            </a:extLst>
          </p:cNvPr>
          <p:cNvSpPr/>
          <p:nvPr/>
        </p:nvSpPr>
        <p:spPr>
          <a:xfrm>
            <a:off x="4492487" y="6083537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B48D9BBB-7C29-432B-BC22-A93CF4E3A7E6}"/>
              </a:ext>
            </a:extLst>
          </p:cNvPr>
          <p:cNvSpPr txBox="1"/>
          <p:nvPr/>
        </p:nvSpPr>
        <p:spPr>
          <a:xfrm>
            <a:off x="3969027" y="5156788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CD042127-706E-49F8-812A-4617D524AB0A}"/>
              </a:ext>
            </a:extLst>
          </p:cNvPr>
          <p:cNvSpPr/>
          <p:nvPr/>
        </p:nvSpPr>
        <p:spPr>
          <a:xfrm>
            <a:off x="4472609" y="6076911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196083D1-4979-41ED-8B0F-CE559917B76C}"/>
              </a:ext>
            </a:extLst>
          </p:cNvPr>
          <p:cNvSpPr txBox="1"/>
          <p:nvPr/>
        </p:nvSpPr>
        <p:spPr>
          <a:xfrm>
            <a:off x="4572002" y="5163415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xmlns="" val="6649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871B75-654E-429F-9D5D-BD1064F5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47117-F924-457F-B6D8-50AC1034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06DA5B45-104E-4FB6-8057-89BAD8BDC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F1F3712C-F05A-4E62-B9F1-A2352FA68044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4A5AE0-BBEC-4227-B0B1-1E584B7D1FEB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xmlns="" id="{FAE2F183-4B07-48E7-9691-E6E40C5F5D4D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191398B3-A186-4E99-8302-A8AFA8564282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F28CA856-5C38-4CAA-975F-0FF9B8EED139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0858F14B-CAEB-4D5E-AFDC-57B2AB143B44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6B9BE72F-F13C-4FDC-BC00-EF86DE720FC6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6520E031-B286-4F49-BEA6-03032C756E44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1F102738-8483-438B-A9DF-A4B2E896772E}"/>
              </a:ext>
            </a:extLst>
          </p:cNvPr>
          <p:cNvSpPr txBox="1"/>
          <p:nvPr/>
        </p:nvSpPr>
        <p:spPr>
          <a:xfrm>
            <a:off x="2763077" y="5156786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029BF015-7452-44F0-981E-3C79B02AFC09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EEE9D7F8-574C-4A7D-BD11-3C9AD25A27B1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FD9E7BE1-E403-483F-BD3B-432B73C407CC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649F367F-259F-4D88-9893-EF3E599A0DC9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FD3EDAAA-2400-41A1-BF93-62E299E7E20C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712C2DBA-C66E-4C59-BBD3-22E892BA1FD5}"/>
              </a:ext>
            </a:extLst>
          </p:cNvPr>
          <p:cNvSpPr txBox="1"/>
          <p:nvPr/>
        </p:nvSpPr>
        <p:spPr>
          <a:xfrm>
            <a:off x="3392556" y="5163412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xmlns="" id="{9682C4F2-B5E1-47F5-8433-2CF8828878CB}"/>
              </a:ext>
            </a:extLst>
          </p:cNvPr>
          <p:cNvSpPr/>
          <p:nvPr/>
        </p:nvSpPr>
        <p:spPr>
          <a:xfrm>
            <a:off x="4492487" y="6083537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075A697E-1401-44D4-ACD9-6BAEE1EED774}"/>
              </a:ext>
            </a:extLst>
          </p:cNvPr>
          <p:cNvSpPr txBox="1"/>
          <p:nvPr/>
        </p:nvSpPr>
        <p:spPr>
          <a:xfrm>
            <a:off x="3969027" y="5156788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6E18115B-6A57-4709-834D-5F1A0DC9F1AB}"/>
              </a:ext>
            </a:extLst>
          </p:cNvPr>
          <p:cNvSpPr/>
          <p:nvPr/>
        </p:nvSpPr>
        <p:spPr>
          <a:xfrm>
            <a:off x="4472609" y="6076911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98766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6B3850-01CB-44AC-A704-DCC857F9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26B7BD-3087-4851-A744-271C10C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A83D8FA-364D-4B70-82C9-61E71564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1116077-2BA5-40A4-BDBE-5D0FF8FA89E9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65AD163-DEB9-46B1-AA06-FEA679B264A5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CA819D24-2290-485B-98AD-3EE3AF9F0EDC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7865002-EC49-4929-B677-A3C47CC9797A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218AF27-22D2-4CAC-BEFA-44793992921F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1D6651E-11ED-42C1-817E-71C18CDC8E04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C17D7EC-5411-425F-A05F-E7A49C6832D6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239F809-416A-44F7-9296-08EBA582B5E2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CD322BA8-DDDF-4AA4-95BA-482A509B35A4}"/>
              </a:ext>
            </a:extLst>
          </p:cNvPr>
          <p:cNvSpPr txBox="1"/>
          <p:nvPr/>
        </p:nvSpPr>
        <p:spPr>
          <a:xfrm>
            <a:off x="2763077" y="5156786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7311A63-5BE8-4FA7-A459-DB62D5198CF2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2EC5F298-7812-40CB-93AD-18C80CB96175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E9F6ED45-881B-4799-A2D8-81DFAE4292CF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089C4767-9DFE-40D0-AB55-EEAEABA7226E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AF4D61DC-3DD7-4205-BEBA-2D078D7924C0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1C1EA5F6-C9D9-4542-82DD-4AA8E83B6321}"/>
              </a:ext>
            </a:extLst>
          </p:cNvPr>
          <p:cNvSpPr txBox="1"/>
          <p:nvPr/>
        </p:nvSpPr>
        <p:spPr>
          <a:xfrm>
            <a:off x="3392556" y="5163412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28CE9E27-BF8B-4595-9D1B-D2BCEB8023AB}"/>
              </a:ext>
            </a:extLst>
          </p:cNvPr>
          <p:cNvSpPr/>
          <p:nvPr/>
        </p:nvSpPr>
        <p:spPr>
          <a:xfrm>
            <a:off x="4492487" y="6083537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1949A751-9325-4069-A04A-BA3B66A3F2E7}"/>
              </a:ext>
            </a:extLst>
          </p:cNvPr>
          <p:cNvSpPr/>
          <p:nvPr/>
        </p:nvSpPr>
        <p:spPr>
          <a:xfrm>
            <a:off x="4472609" y="6076911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33801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98AD9B-598C-40D8-AEE7-BBC0BA8C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1AE8EDF-0ECD-42D4-83FE-A523733F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D55329CB-51AF-426F-8BA1-D20F72D7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87DFFDC9-97A4-4340-A9FE-D85D46EE0BFA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EAD69208-8158-467A-9AE8-1E6D54C53F31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3779614-D6EB-4BE4-854B-32F74AC5099B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BDEECF3-592E-4609-878D-F7FE44C166F7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5B47F170-305B-4627-9878-89D335386AF9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BEEDE668-FD79-4724-903F-B1E4B7282269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32DB60CF-B6E4-437E-A6FE-ACB7530C8179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D7A4108E-1789-4A9B-86EE-6C989CB42741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255CA1F3-7E94-4730-9985-06F3B7BAC441}"/>
              </a:ext>
            </a:extLst>
          </p:cNvPr>
          <p:cNvSpPr txBox="1"/>
          <p:nvPr/>
        </p:nvSpPr>
        <p:spPr>
          <a:xfrm>
            <a:off x="2763077" y="5156786"/>
            <a:ext cx="891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125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8C90527E-9390-4776-A648-64170A52E9A8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C4D3C2F7-AC49-44C7-8285-174BA718B231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0AE84530-5995-4FBD-A323-CFA2A45DE6CB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B91AF7F4-DC6E-4DFA-A767-812BF4C96AF5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6A1F306E-55E4-4B3F-8D79-56E0588ADAC9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7937012E-0392-490C-8E56-A30525E25417}"/>
              </a:ext>
            </a:extLst>
          </p:cNvPr>
          <p:cNvSpPr/>
          <p:nvPr/>
        </p:nvSpPr>
        <p:spPr>
          <a:xfrm>
            <a:off x="4492487" y="6083537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xmlns="" id="{E8CDB1D9-5721-49D3-BD23-25D423C27743}"/>
              </a:ext>
            </a:extLst>
          </p:cNvPr>
          <p:cNvSpPr/>
          <p:nvPr/>
        </p:nvSpPr>
        <p:spPr>
          <a:xfrm>
            <a:off x="4472609" y="6076911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80575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D9554D-C6D3-4B93-8152-ACF9B39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7583C2-1DA6-47C5-87E6-AFDCE567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652FBFF-3C39-4595-AB0B-613B92271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0439997-8328-4C95-9836-C1E014D4CB6E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F24B7FD-F14D-472A-B6EF-BC62B8018E8C}"/>
              </a:ext>
            </a:extLst>
          </p:cNvPr>
          <p:cNvSpPr txBox="1"/>
          <p:nvPr/>
        </p:nvSpPr>
        <p:spPr>
          <a:xfrm>
            <a:off x="490330" y="1505989"/>
            <a:ext cx="1106556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8: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realice la serie Fibonacci.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1  1  2  3  5  8  13  21 …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N Elementos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de Flujo)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xmlns="" id="{65761270-6B99-4BF1-961D-7849787B015E}"/>
              </a:ext>
            </a:extLst>
          </p:cNvPr>
          <p:cNvSpPr/>
          <p:nvPr/>
        </p:nvSpPr>
        <p:spPr>
          <a:xfrm rot="16200000">
            <a:off x="2663687" y="2458275"/>
            <a:ext cx="424069" cy="4505739"/>
          </a:xfrm>
          <a:prstGeom prst="leftBrace">
            <a:avLst>
              <a:gd name="adj1" fmla="val 80208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05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33FD222-B8B3-4D42-AF9E-1847F1C6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84CFEDD-5B16-4244-915C-1E64EEE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13512E8-7D92-473F-84DD-250F774D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11F1E7C-BC4F-4E63-987F-DDD481AB7F47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realice la serie Fibonacci.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E81AD85-7ED0-4AC6-B5F5-0DF1B31534AE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4DF5CA45-FB22-4285-B37F-AA63E8264018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7676DC5-620F-4D38-A3DF-88DB217C64C8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390B28B-3CFB-456B-947C-9A225D832D59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A319E87-BBB3-4DF8-86B5-A1C4CA50C718}"/>
              </a:ext>
            </a:extLst>
          </p:cNvPr>
          <p:cNvSpPr txBox="1"/>
          <p:nvPr/>
        </p:nvSpPr>
        <p:spPr>
          <a:xfrm>
            <a:off x="4538869" y="2657060"/>
            <a:ext cx="7364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(num-1) +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(num-2)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340AB2A-7374-4E21-B781-BBDC434FCF10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elemento de la posición 4: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32F2F957-DBAB-4086-A3FC-432B41994320}"/>
              </a:ext>
            </a:extLst>
          </p:cNvPr>
          <p:cNvSpPr/>
          <p:nvPr/>
        </p:nvSpPr>
        <p:spPr>
          <a:xfrm>
            <a:off x="957456" y="5458646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84BDDB4D-CAE0-4D3E-86B9-A9B35AD08530}"/>
              </a:ext>
            </a:extLst>
          </p:cNvPr>
          <p:cNvSpPr txBox="1"/>
          <p:nvPr/>
        </p:nvSpPr>
        <p:spPr>
          <a:xfrm>
            <a:off x="1119808" y="5633987"/>
            <a:ext cx="497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(3) +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EE85A999-A12C-4FA0-A4A2-39FC77E7BDB2}"/>
              </a:ext>
            </a:extLst>
          </p:cNvPr>
          <p:cNvSpPr txBox="1"/>
          <p:nvPr/>
        </p:nvSpPr>
        <p:spPr>
          <a:xfrm>
            <a:off x="8198124" y="1249168"/>
            <a:ext cx="3609563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  1  1  2  3  5  8  13 …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1208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 animBg="1"/>
      <p:bldP spid="15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0124B9F-9A11-421F-AF4B-4C8E59A1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D0D75C0-97EB-45DC-B336-B239A55C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8781060-0885-4580-8008-5180EE71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0498F22-E95A-4865-B4A3-9F4C5E9505B2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realice la serie Fibonacci.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A83C031-ED02-4D4D-806B-4912665A5647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7B531A23-14B7-4915-B965-B9C6FC09EF36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2AF5E0BD-175B-4DFD-AC9D-A24D14A68C42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60D6CDC-28CC-4FEA-A068-36084AC197C7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A49776C-4E27-4FCA-9782-FA5CE3E09244}"/>
              </a:ext>
            </a:extLst>
          </p:cNvPr>
          <p:cNvSpPr txBox="1"/>
          <p:nvPr/>
        </p:nvSpPr>
        <p:spPr>
          <a:xfrm>
            <a:off x="4538869" y="2657060"/>
            <a:ext cx="7364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(num-1) +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(num-2)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AC07F21-C296-4904-984F-26A3C7A31F9D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elemento de la posición 4: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FB60E127-7F23-4E39-BF7A-B94A1892F6F4}"/>
              </a:ext>
            </a:extLst>
          </p:cNvPr>
          <p:cNvSpPr/>
          <p:nvPr/>
        </p:nvSpPr>
        <p:spPr>
          <a:xfrm>
            <a:off x="957456" y="5458646"/>
            <a:ext cx="8001014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8147AC6-A5CD-434F-8CA8-43B8A105AD1C}"/>
              </a:ext>
            </a:extLst>
          </p:cNvPr>
          <p:cNvSpPr txBox="1"/>
          <p:nvPr/>
        </p:nvSpPr>
        <p:spPr>
          <a:xfrm>
            <a:off x="1119807" y="5633987"/>
            <a:ext cx="7467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(3)                        +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5DA56234-27A7-4319-8C65-BD6B5FCEAE0A}"/>
              </a:ext>
            </a:extLst>
          </p:cNvPr>
          <p:cNvSpPr txBox="1"/>
          <p:nvPr/>
        </p:nvSpPr>
        <p:spPr>
          <a:xfrm>
            <a:off x="8198124" y="1249168"/>
            <a:ext cx="3609563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  1  1  2  3  5  8  13 … 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610E7FD0-2A7B-4B5F-8B85-131FCBE0BD6B}"/>
              </a:ext>
            </a:extLst>
          </p:cNvPr>
          <p:cNvSpPr/>
          <p:nvPr/>
        </p:nvSpPr>
        <p:spPr>
          <a:xfrm>
            <a:off x="1119807" y="5607483"/>
            <a:ext cx="3942523" cy="54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+ </a:t>
            </a:r>
            <a:r>
              <a:rPr lang="es-P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xmlns="" val="240893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9DAB71D-2A6A-46B1-AA1C-71694DEA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DEDF7526-4AD0-43AF-8B76-7E0713A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DC5C2E9-E7F4-4CA2-83F9-A41A6AE8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60B1292-A2E5-4BA9-B09F-C61F8BD6D927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realice la serie Fibonacci.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3FF1BDF-8976-4FAB-B873-1E89E2740323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521D963C-3884-45CB-9B2C-7A2A7A49F2E3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ED19A8-55BE-44D0-9E76-16811AC3B2C9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ECDC7E1-0781-4930-867C-D7AC3D7A3526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F19468B-4A21-4174-91D2-3CA3FB291C8F}"/>
              </a:ext>
            </a:extLst>
          </p:cNvPr>
          <p:cNvSpPr txBox="1"/>
          <p:nvPr/>
        </p:nvSpPr>
        <p:spPr>
          <a:xfrm>
            <a:off x="4538869" y="2657060"/>
            <a:ext cx="7364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(num-1) +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(num-2)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EF99DB4-9606-4BC7-B873-C3B62E241838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elemento de la posición 4: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08F76A2-2D35-4FE1-8A63-841EB84EE5BE}"/>
              </a:ext>
            </a:extLst>
          </p:cNvPr>
          <p:cNvSpPr/>
          <p:nvPr/>
        </p:nvSpPr>
        <p:spPr>
          <a:xfrm>
            <a:off x="957456" y="5458646"/>
            <a:ext cx="3720561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4BDD138-188A-4DAF-A931-9E5076C830B6}"/>
              </a:ext>
            </a:extLst>
          </p:cNvPr>
          <p:cNvSpPr txBox="1"/>
          <p:nvPr/>
        </p:nvSpPr>
        <p:spPr>
          <a:xfrm>
            <a:off x="8198124" y="1249168"/>
            <a:ext cx="3609563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  1  1  2  3  5  8  13 … 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34634E70-D720-43CB-B302-93A57EF8D3BA}"/>
              </a:ext>
            </a:extLst>
          </p:cNvPr>
          <p:cNvSpPr/>
          <p:nvPr/>
        </p:nvSpPr>
        <p:spPr>
          <a:xfrm>
            <a:off x="1119807" y="5607483"/>
            <a:ext cx="2975115" cy="54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+ 1 + 1</a:t>
            </a:r>
          </a:p>
        </p:txBody>
      </p:sp>
    </p:spTree>
    <p:extLst>
      <p:ext uri="{BB962C8B-B14F-4D97-AF65-F5344CB8AC3E}">
        <p14:creationId xmlns:p14="http://schemas.microsoft.com/office/powerpoint/2010/main" xmlns="" val="277157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662D9C7-3C8D-4CB1-84A8-57BD0B4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8AA3112E-48C9-46DA-A615-B1417D53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B737F45-CD73-4550-AF9E-E253A127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03DDD56-23FC-4A42-814D-A9BA6CEEEB2F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realice la serie Fibonacci.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77C88E9-EE13-4F17-B02D-92B92378EB7C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06B62891-EF87-4F47-B049-2245E2672982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81A9E32-E019-47BF-8672-282AD97142F7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3663EA98-F4AD-4129-913D-D1FBD22F6226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226236D-4DCC-4F27-9CEC-50E39C38E4E4}"/>
              </a:ext>
            </a:extLst>
          </p:cNvPr>
          <p:cNvSpPr txBox="1"/>
          <p:nvPr/>
        </p:nvSpPr>
        <p:spPr>
          <a:xfrm>
            <a:off x="4538869" y="2657060"/>
            <a:ext cx="7364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(num-1) +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(num-2)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BBA4706D-5D66-4EDC-A942-E7C945D1A7C6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elemento de la posición 4: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36B56AC1-061A-4EC4-BE2A-64EDD7ED7E7F}"/>
              </a:ext>
            </a:extLst>
          </p:cNvPr>
          <p:cNvSpPr/>
          <p:nvPr/>
        </p:nvSpPr>
        <p:spPr>
          <a:xfrm>
            <a:off x="957456" y="5458646"/>
            <a:ext cx="3720561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BABCC1F8-9E7A-4237-A108-9632BDE5CF66}"/>
              </a:ext>
            </a:extLst>
          </p:cNvPr>
          <p:cNvSpPr txBox="1"/>
          <p:nvPr/>
        </p:nvSpPr>
        <p:spPr>
          <a:xfrm>
            <a:off x="8198124" y="1249168"/>
            <a:ext cx="3609563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0  1  1  2  3  5  8  13 … </a:t>
            </a:r>
            <a:endParaRPr lang="es-PE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67D389BE-9CAD-4BB2-A95B-99B59E2FD2A3}"/>
              </a:ext>
            </a:extLst>
          </p:cNvPr>
          <p:cNvSpPr/>
          <p:nvPr/>
        </p:nvSpPr>
        <p:spPr>
          <a:xfrm>
            <a:off x="1119807" y="5607483"/>
            <a:ext cx="2975115" cy="54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35435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8EB085B-AEAD-43C1-9D8C-78FED9D1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5776A7E2-F28A-4C7A-8BCD-22DD5547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9201455-6007-4AA3-A7C2-A30CC3A4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6772B14-5F2D-4CD7-8D63-2F43DA62580E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4E4D8F0-C25C-4E3B-B8E0-B796761313D0}"/>
              </a:ext>
            </a:extLst>
          </p:cNvPr>
          <p:cNvSpPr txBox="1"/>
          <p:nvPr/>
        </p:nvSpPr>
        <p:spPr>
          <a:xfrm>
            <a:off x="503580" y="1271807"/>
            <a:ext cx="1106556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9: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= 123</a:t>
            </a: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= 6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N-S)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9387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98A5D42-92B5-410C-9F0F-61013E2D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80BCC9FE-8F6F-4D09-BE1D-9BE143250515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1458DB4-D7A0-4095-ABF2-2689B38FD4BE}"/>
              </a:ext>
            </a:extLst>
          </p:cNvPr>
          <p:cNvSpPr txBox="1"/>
          <p:nvPr/>
        </p:nvSpPr>
        <p:spPr>
          <a:xfrm>
            <a:off x="490330" y="1227695"/>
            <a:ext cx="1106556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Diseñe un algoritmo que muestre un menú al usuario con las siguientes opciones: potenciación, raíz cuadrada y terminar, que cada opción la realice una función o procedimiento.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de Flujo)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2805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C65BE1-0EB8-4907-A9D4-F7B3E071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8F92C7-E1E7-4B5C-B687-C0FF9CB2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F614FD9-FDFE-41A6-86A6-147F3FEA1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C71D26E-97E5-4A82-AA01-13B5F7C7A146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FCD399D-6608-444A-BE8F-F73824DC15EA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3C077B4A-C64E-4A7C-B8DE-4E0A5DA90954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31563AF-D168-4C9A-8808-426C36B72228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2274536-38B9-4247-B04B-3E0C57176872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CDE1726-E9C0-4CD6-95A3-77936CB905E0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390F9F2F-8615-4F0A-9A81-FB3C9BDEC312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59E16FE-60C2-4DB5-99E3-41F06409B2C3}"/>
              </a:ext>
            </a:extLst>
          </p:cNvPr>
          <p:cNvSpPr/>
          <p:nvPr/>
        </p:nvSpPr>
        <p:spPr>
          <a:xfrm>
            <a:off x="957456" y="5458646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36E3E1D-0182-466E-8E54-FD70BD45B9DA}"/>
              </a:ext>
            </a:extLst>
          </p:cNvPr>
          <p:cNvSpPr txBox="1"/>
          <p:nvPr/>
        </p:nvSpPr>
        <p:spPr>
          <a:xfrm>
            <a:off x="1119808" y="5633987"/>
            <a:ext cx="497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(12) + 3</a:t>
            </a:r>
          </a:p>
        </p:txBody>
      </p:sp>
    </p:spTree>
    <p:extLst>
      <p:ext uri="{BB962C8B-B14F-4D97-AF65-F5344CB8AC3E}">
        <p14:creationId xmlns:p14="http://schemas.microsoft.com/office/powerpoint/2010/main" xmlns="" val="40399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76BC64E-3DE6-46CD-9D81-A55F2FB2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F2A6C73D-0091-4416-A6ED-02C14916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FC74B9B-A7E6-47B9-9226-34EEDAB6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0E396AA-BEA7-496E-99EF-5B849470E450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96A6EEE-2815-405E-AEB3-677E389D5ACE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4315459F-50AE-4D23-88E8-E73A232E3EBA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5D6E174-B79C-46CA-A0D6-932D9E43EF49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8162442-476B-4871-827F-BDEA8E28286C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C8C59E7-6066-41EC-BAE0-0B1696140010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A13921AB-6E63-4849-941C-6AF6FF3CA06C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9D4479C-52E0-4748-BC14-E14FB4E72819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5F895B1-9C96-4408-BA7B-794AD5528BF3}"/>
              </a:ext>
            </a:extLst>
          </p:cNvPr>
          <p:cNvSpPr txBox="1"/>
          <p:nvPr/>
        </p:nvSpPr>
        <p:spPr>
          <a:xfrm>
            <a:off x="1119807" y="5633987"/>
            <a:ext cx="61158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(12)        + 3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18B341A-4620-454D-ACA8-1312BF0B5EC2}"/>
              </a:ext>
            </a:extLst>
          </p:cNvPr>
          <p:cNvSpPr/>
          <p:nvPr/>
        </p:nvSpPr>
        <p:spPr>
          <a:xfrm>
            <a:off x="1073426" y="5656082"/>
            <a:ext cx="320702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 + 2</a:t>
            </a:r>
          </a:p>
        </p:txBody>
      </p:sp>
    </p:spTree>
    <p:extLst>
      <p:ext uri="{BB962C8B-B14F-4D97-AF65-F5344CB8AC3E}">
        <p14:creationId xmlns:p14="http://schemas.microsoft.com/office/powerpoint/2010/main" xmlns="" val="15286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F7939C9-99C0-4BA4-81C2-A9E3F561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DF5809FE-334D-4EA7-B87A-06AD6EB0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7D344DE-2972-43DE-AF78-5307C1E7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D58DDE8-05ED-480F-B4AB-22E4ED0E8BF4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9369588-E4F0-4264-9F98-241A32C68DCE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AC02B04-0E81-4D3E-BDA6-22E104D84032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804FAE1-5C62-49B3-A9BB-370D9ED6B752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6184AC3-6CB3-4348-B334-52A817CA16E2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E602471-0E6E-4D06-B0EC-86596B42A545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FA226C2-9B53-4B56-95C0-304A758F4BFA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6667376-EF04-4900-8D68-067B3B0BD543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C385B62F-6D6A-47A3-BDA8-433D92D416B4}"/>
              </a:ext>
            </a:extLst>
          </p:cNvPr>
          <p:cNvSpPr/>
          <p:nvPr/>
        </p:nvSpPr>
        <p:spPr>
          <a:xfrm>
            <a:off x="1073425" y="5656082"/>
            <a:ext cx="471777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 + 1 + 2 + 3</a:t>
            </a:r>
          </a:p>
        </p:txBody>
      </p:sp>
    </p:spTree>
    <p:extLst>
      <p:ext uri="{BB962C8B-B14F-4D97-AF65-F5344CB8AC3E}">
        <p14:creationId xmlns:p14="http://schemas.microsoft.com/office/powerpoint/2010/main" xmlns="" val="349719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8A1EA55-4BBD-4C83-A6FA-71ACD3C6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A8B91C64-0679-4AC3-9B8B-CAF93B81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2D3DEAD-3C7C-4705-B4AB-E129FCBA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D033F28-5D41-4754-B58D-CC81CEC02D1C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15C5DE3-B384-429D-825D-282C8F2921B4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D52E8E0-2BD2-4BBA-B037-D067D45D1094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7A61B7D-EC7B-4850-A56C-593369FE3C3E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CE99694-FF28-4837-8A1C-462C3B07A622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A4CEA61-09AA-4BA9-90AD-8E1C19D8D2BE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8152961-5065-4D98-B5DA-0CEB06D52933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7EEC222-0643-4232-BB27-9B9FED8A38B1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D5390F39-25A4-4708-91B9-410E712F053A}"/>
              </a:ext>
            </a:extLst>
          </p:cNvPr>
          <p:cNvSpPr/>
          <p:nvPr/>
        </p:nvSpPr>
        <p:spPr>
          <a:xfrm>
            <a:off x="1073425" y="5656082"/>
            <a:ext cx="471777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+ 1 + 2 + 3</a:t>
            </a:r>
          </a:p>
        </p:txBody>
      </p:sp>
    </p:spTree>
    <p:extLst>
      <p:ext uri="{BB962C8B-B14F-4D97-AF65-F5344CB8AC3E}">
        <p14:creationId xmlns:p14="http://schemas.microsoft.com/office/powerpoint/2010/main" xmlns="" val="407977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092BC10-E69C-4475-8DD1-9564D1CF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68FC034-B795-4B32-9D12-D8D03B1C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1D372B2-48FD-4BBD-9B70-7ADB7B33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8155F99-AAC8-40F8-907B-395E83769821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4AA7819-A20B-4218-B083-89942B99AADF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F4CDA27D-C7ED-4A68-957F-60373626543F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50F46AF-89BF-488D-B55B-4A3538B70E0C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32166A21-A7AD-4FF9-8537-9D38756893E1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7E33774-5F32-4A99-9DFE-71850F99E662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979AE925-C50B-4703-B74C-D4D698DBDF11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BBDF5989-EAE7-49E3-B110-6EA8A38144B4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9A244CD-DFD0-4701-8B48-092E28B1ABB1}"/>
              </a:ext>
            </a:extLst>
          </p:cNvPr>
          <p:cNvSpPr/>
          <p:nvPr/>
        </p:nvSpPr>
        <p:spPr>
          <a:xfrm>
            <a:off x="1073425" y="5656082"/>
            <a:ext cx="471777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+ 2 + 3</a:t>
            </a:r>
          </a:p>
        </p:txBody>
      </p:sp>
    </p:spTree>
    <p:extLst>
      <p:ext uri="{BB962C8B-B14F-4D97-AF65-F5344CB8AC3E}">
        <p14:creationId xmlns:p14="http://schemas.microsoft.com/office/powerpoint/2010/main" xmlns="" val="236683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BA080AB-6D20-4D68-BB8A-E1ED59D8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A3C5E681-CBE6-4B55-829D-A79C6C2D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A5FE4A7-C95D-46D5-A17F-91FE2F32E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113A440-E0C8-4CA7-B6B4-A38BAE499307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BF2C1DF-972A-4D7A-BF49-D7513962E1E9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1E33080-B401-4295-A12B-632981F66D17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79BD886-9124-414B-8764-4BBB22906220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B8DE974-5E37-4B8F-B395-D3386729F793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BB8FB16-80C8-47E5-B38C-3FFF88830848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35CCA30-A9ED-4FFC-B748-CEBB64FB7818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FB46B75-E840-485E-9C9B-33A213C24F52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CA8DCF98-28AF-445F-BB68-B4B16228EEA3}"/>
              </a:ext>
            </a:extLst>
          </p:cNvPr>
          <p:cNvSpPr/>
          <p:nvPr/>
        </p:nvSpPr>
        <p:spPr>
          <a:xfrm>
            <a:off x="1073425" y="5656082"/>
            <a:ext cx="471777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+ 3</a:t>
            </a:r>
          </a:p>
        </p:txBody>
      </p:sp>
    </p:spTree>
    <p:extLst>
      <p:ext uri="{BB962C8B-B14F-4D97-AF65-F5344CB8AC3E}">
        <p14:creationId xmlns:p14="http://schemas.microsoft.com/office/powerpoint/2010/main" xmlns="" val="260568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E9A5E8-4DED-449E-9C5F-E324EFED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3D4AD6-56C7-497B-AB28-0CFEE62B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9BDC186-B736-4EE8-A9F0-4D3D13F97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E090A9B-2829-4DBC-9238-602FC5C22B59}"/>
              </a:ext>
            </a:extLst>
          </p:cNvPr>
          <p:cNvSpPr txBox="1"/>
          <p:nvPr/>
        </p:nvSpPr>
        <p:spPr>
          <a:xfrm>
            <a:off x="503582" y="486153"/>
            <a:ext cx="11065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subprograma recursivo que permita sumar los dígitos de un número.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60E7D52-DDCA-4E1F-A275-97547A332B50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7C57AB66-DC4E-469D-A47D-E25FB760850F}"/>
              </a:ext>
            </a:extLst>
          </p:cNvPr>
          <p:cNvCxnSpPr>
            <a:cxnSpLocks/>
          </p:cNvCxnSpPr>
          <p:nvPr/>
        </p:nvCxnSpPr>
        <p:spPr>
          <a:xfrm>
            <a:off x="4333459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4D3738E-1E59-45C4-9FE8-971FE836B395}"/>
              </a:ext>
            </a:extLst>
          </p:cNvPr>
          <p:cNvSpPr txBox="1"/>
          <p:nvPr/>
        </p:nvSpPr>
        <p:spPr>
          <a:xfrm>
            <a:off x="4485861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62B447-8A1A-4CCC-97CC-57112EE8C7DC}"/>
              </a:ext>
            </a:extLst>
          </p:cNvPr>
          <p:cNvSpPr txBox="1"/>
          <p:nvPr/>
        </p:nvSpPr>
        <p:spPr>
          <a:xfrm>
            <a:off x="-53010" y="2690191"/>
            <a:ext cx="4333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D50805C-6A3B-4B12-BA54-CFF3FF5264E3}"/>
              </a:ext>
            </a:extLst>
          </p:cNvPr>
          <p:cNvSpPr txBox="1"/>
          <p:nvPr/>
        </p:nvSpPr>
        <p:spPr>
          <a:xfrm>
            <a:off x="4538870" y="2644622"/>
            <a:ext cx="75040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sumarDigitos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92DE67F-30B6-4484-8057-299931155B04}"/>
              </a:ext>
            </a:extLst>
          </p:cNvPr>
          <p:cNvSpPr txBox="1"/>
          <p:nvPr/>
        </p:nvSpPr>
        <p:spPr>
          <a:xfrm>
            <a:off x="149072" y="4585850"/>
            <a:ext cx="564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los dígitos del número 123: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62AA793F-DA5F-41F2-BD23-C63C9E58D602}"/>
              </a:ext>
            </a:extLst>
          </p:cNvPr>
          <p:cNvSpPr/>
          <p:nvPr/>
        </p:nvSpPr>
        <p:spPr>
          <a:xfrm>
            <a:off x="922676" y="5447624"/>
            <a:ext cx="72323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EAF1AFF1-FAE4-42E7-AAF8-F4C2BDD545A8}"/>
              </a:ext>
            </a:extLst>
          </p:cNvPr>
          <p:cNvSpPr/>
          <p:nvPr/>
        </p:nvSpPr>
        <p:spPr>
          <a:xfrm>
            <a:off x="1073425" y="5656082"/>
            <a:ext cx="4717774" cy="44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21280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90E07E-7DF9-4A8A-8EDF-A2CD899F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7B8E8CE-0B1D-4C65-9EC5-8C901A09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F5398AD-1613-4051-A532-BDBE6D38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0B2749E-387F-486D-B420-981F941B019A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D4544D1-6C10-4CFE-8888-CF8F95812C5D}"/>
              </a:ext>
            </a:extLst>
          </p:cNvPr>
          <p:cNvSpPr txBox="1"/>
          <p:nvPr/>
        </p:nvSpPr>
        <p:spPr>
          <a:xfrm>
            <a:off x="490330" y="1227695"/>
            <a:ext cx="110655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programa que pueda calcular el valor del tipo de cambio de moneda (de tu moneda – hacia dólar y viceversa).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N-S)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5212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1CBF69-C840-49FD-9C07-6A77780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6EFFB91-4160-4305-A912-A013E452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3052213-D290-4684-8D02-92A73B65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2351117-D0E4-4FE9-9F31-24F4B9034BC7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DDE9274-D244-46B2-80CC-7804E5958719}"/>
              </a:ext>
            </a:extLst>
          </p:cNvPr>
          <p:cNvSpPr txBox="1"/>
          <p:nvPr/>
        </p:nvSpPr>
        <p:spPr>
          <a:xfrm>
            <a:off x="490330" y="1505989"/>
            <a:ext cx="1106556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un subprograma nombrado cambio() que tenga un parámetro en número entero y seis parámetros de referencia en número entero nombrados cien, cincuenta, veinte, diez, cinco y uno, respectivamente. La función tiene que considerar el valor entero transmitido como una cantidad en dólares y convertir el valor en el número menor de billetes equivalentes.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(Pseudocódigo)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26022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0EDE1A6B-3A6F-4A3A-A127-70205F3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FA12BD7-D0B2-4FA7-AAE4-90714C94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3A725FB-BBE3-4719-9D7F-7B3F405E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66A8A43-3BBA-4116-A1D8-95F8BF7FBEF5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0E9AAF1-2657-4CEB-97B1-638635D47A69}"/>
              </a:ext>
            </a:extLst>
          </p:cNvPr>
          <p:cNvSpPr txBox="1"/>
          <p:nvPr/>
        </p:nvSpPr>
        <p:spPr>
          <a:xfrm>
            <a:off x="490330" y="1505989"/>
            <a:ext cx="110655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5: </a:t>
            </a:r>
          </a:p>
          <a:p>
            <a:pPr algn="just"/>
            <a:endParaRPr lang="es-PE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un algoritmo que pida al usuario 5 apellidos, los almacene en un arreglo y posteriormente muestre los apellidos ordenados alfabéticamente.</a:t>
            </a:r>
          </a:p>
          <a:p>
            <a:pPr algn="just"/>
            <a:endParaRPr lang="es-PE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de Flujo)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6222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E92D8CF-798D-474E-8E57-5BA0132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E806EB7-8ABB-4B79-8D9D-85B1FD78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4AC2828-9988-4202-9CBD-9C7EE8D95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714C194-5CFF-46AE-AFEA-567DD00839E0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C18299D-DFEB-4718-A019-5133269CD4E5}"/>
              </a:ext>
            </a:extLst>
          </p:cNvPr>
          <p:cNvSpPr txBox="1"/>
          <p:nvPr/>
        </p:nvSpPr>
        <p:spPr>
          <a:xfrm>
            <a:off x="490330" y="1505989"/>
            <a:ext cx="1106556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Diseñe un algoritmo que contenga el siguiente menú: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1. Llenar una matriz de 4*4</a:t>
            </a: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2. Mostrar la matriz</a:t>
            </a: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3. Sumar todos los elementos de la matriz</a:t>
            </a: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4. Salir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N-S)</a:t>
            </a: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23233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73D17D-8BB1-42CF-85B2-5DB22695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F33F9D-ED2D-4BE5-91BF-300BBD5E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5B52350-BE3D-40B4-8737-36EEC1097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379BC9B-2561-4613-8D7B-6A837FDA9A3D}"/>
              </a:ext>
            </a:extLst>
          </p:cNvPr>
          <p:cNvSpPr/>
          <p:nvPr/>
        </p:nvSpPr>
        <p:spPr>
          <a:xfrm>
            <a:off x="-119271" y="225285"/>
            <a:ext cx="12311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FD57C17-9E6A-4673-B030-90E2919081D7}"/>
              </a:ext>
            </a:extLst>
          </p:cNvPr>
          <p:cNvSpPr txBox="1"/>
          <p:nvPr/>
        </p:nvSpPr>
        <p:spPr>
          <a:xfrm>
            <a:off x="490330" y="1505989"/>
            <a:ext cx="110655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7: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(Pseudocódigo)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40940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BB8B941-7615-47D6-98E5-2587AAFA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3E28CB5A-3F85-40A1-97A6-659926EA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B819EC7-2CEA-4F99-AE38-4355B764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3ED4903-3CC5-4610-B706-367B2805ECF0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801FDBB-0D9D-487F-82FC-07C11D804098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A0907CBD-932E-4226-8422-0E5EFC286209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425BA8E7-65A4-4A55-88FC-C87E9D043DC2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46B4F2F-18F9-44FE-A592-9D1817A148AC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A3E81C6-7B30-41EF-83C8-4DD5DC9943EC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B2C2B91-6EAB-4CF7-A560-B1F0017347C4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B56CCC90-73AA-4354-80EB-77D5556D87F2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C209BB58-F740-49DD-9AC1-589AE375197B}"/>
              </a:ext>
            </a:extLst>
          </p:cNvPr>
          <p:cNvSpPr txBox="1"/>
          <p:nvPr/>
        </p:nvSpPr>
        <p:spPr>
          <a:xfrm>
            <a:off x="2763077" y="5156786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E5622A7C-2A6A-410B-9B13-DD70486ADF6E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20AD0BA6-29B9-4FB4-86C9-946D68147DE0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842AE8E6-6E9C-4DA1-9494-423055845E14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2E185E59-7306-43BA-A195-C8C669047A46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4F4C97E8-2FDC-4FCA-B191-39E6ACCFAB9B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</p:spTree>
    <p:extLst>
      <p:ext uri="{BB962C8B-B14F-4D97-AF65-F5344CB8AC3E}">
        <p14:creationId xmlns:p14="http://schemas.microsoft.com/office/powerpoint/2010/main" xmlns="" val="32278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20" grpId="0"/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5AE4CC18-0BFB-4327-8529-34702CA4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31396F41-2184-434B-A15A-FD038D85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677AC1F-6894-4683-BAC5-A70B2FC9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77804E6-8CDE-4802-AB4A-A295AFF043C8}"/>
              </a:ext>
            </a:extLst>
          </p:cNvPr>
          <p:cNvSpPr txBox="1"/>
          <p:nvPr/>
        </p:nvSpPr>
        <p:spPr>
          <a:xfrm>
            <a:off x="503582" y="486153"/>
            <a:ext cx="1106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una función recursiva para elevar un numero a una potencia.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055B79C-F10B-4B27-ABAB-78D4C4B39E0A}"/>
              </a:ext>
            </a:extLst>
          </p:cNvPr>
          <p:cNvSpPr txBox="1"/>
          <p:nvPr/>
        </p:nvSpPr>
        <p:spPr>
          <a:xfrm>
            <a:off x="775250" y="1954696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4BA1E5B5-7415-4207-B3A9-61EC26448D76}"/>
              </a:ext>
            </a:extLst>
          </p:cNvPr>
          <p:cNvCxnSpPr>
            <a:cxnSpLocks/>
          </p:cNvCxnSpPr>
          <p:nvPr/>
        </p:nvCxnSpPr>
        <p:spPr>
          <a:xfrm>
            <a:off x="4253947" y="2001078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08AFFD4-600E-45B1-8BFA-364DA403565D}"/>
              </a:ext>
            </a:extLst>
          </p:cNvPr>
          <p:cNvSpPr txBox="1"/>
          <p:nvPr/>
        </p:nvSpPr>
        <p:spPr>
          <a:xfrm>
            <a:off x="4366593" y="1981200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43E51F4-EAFF-4C89-BEC1-3A05B03799DC}"/>
              </a:ext>
            </a:extLst>
          </p:cNvPr>
          <p:cNvSpPr txBox="1"/>
          <p:nvPr/>
        </p:nvSpPr>
        <p:spPr>
          <a:xfrm>
            <a:off x="106018" y="2690191"/>
            <a:ext cx="4108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exponente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A5440271-C5F4-4876-B102-CD6FA033C873}"/>
              </a:ext>
            </a:extLst>
          </p:cNvPr>
          <p:cNvSpPr txBox="1"/>
          <p:nvPr/>
        </p:nvSpPr>
        <p:spPr>
          <a:xfrm>
            <a:off x="4538870" y="2657060"/>
            <a:ext cx="6877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base*potencia(base,exponente-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72A3F0E0-3C4D-47B5-9135-DA63F37C9B67}"/>
              </a:ext>
            </a:extLst>
          </p:cNvPr>
          <p:cNvSpPr txBox="1"/>
          <p:nvPr/>
        </p:nvSpPr>
        <p:spPr>
          <a:xfrm>
            <a:off x="424066" y="4850294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Elevar 5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B154B8B3-A182-4DD0-8826-8E8B94DF13DA}"/>
              </a:ext>
            </a:extLst>
          </p:cNvPr>
          <p:cNvSpPr/>
          <p:nvPr/>
        </p:nvSpPr>
        <p:spPr>
          <a:xfrm>
            <a:off x="2560969" y="4976944"/>
            <a:ext cx="5251187" cy="8937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4C1CB898-9F4A-40BE-9007-051A700CF86A}"/>
              </a:ext>
            </a:extLst>
          </p:cNvPr>
          <p:cNvSpPr txBox="1"/>
          <p:nvPr/>
        </p:nvSpPr>
        <p:spPr>
          <a:xfrm>
            <a:off x="2763077" y="5156786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9F512F2-88BB-452F-BF6A-68E0641DC044}"/>
              </a:ext>
            </a:extLst>
          </p:cNvPr>
          <p:cNvSpPr txBox="1"/>
          <p:nvPr/>
        </p:nvSpPr>
        <p:spPr>
          <a:xfrm>
            <a:off x="8587409" y="1590264"/>
            <a:ext cx="7421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F5F3D8D3-9285-4F1B-8A4E-BE92183BC28D}"/>
              </a:ext>
            </a:extLst>
          </p:cNvPr>
          <p:cNvSpPr txBox="1"/>
          <p:nvPr/>
        </p:nvSpPr>
        <p:spPr>
          <a:xfrm>
            <a:off x="8832574" y="1424612"/>
            <a:ext cx="7421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33B60D29-8AC2-4A91-ACA7-37B8BBE215F7}"/>
              </a:ext>
            </a:extLst>
          </p:cNvPr>
          <p:cNvSpPr txBox="1"/>
          <p:nvPr/>
        </p:nvSpPr>
        <p:spPr>
          <a:xfrm>
            <a:off x="9417320" y="1585087"/>
            <a:ext cx="23472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* 5 * 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653F1B91-2617-48AE-BCCF-6E2FB773B111}"/>
              </a:ext>
            </a:extLst>
          </p:cNvPr>
          <p:cNvSpPr txBox="1"/>
          <p:nvPr/>
        </p:nvSpPr>
        <p:spPr>
          <a:xfrm>
            <a:off x="1404719" y="4717778"/>
            <a:ext cx="7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6E38D9C-793A-415D-B797-9C256E7AE99C}"/>
              </a:ext>
            </a:extLst>
          </p:cNvPr>
          <p:cNvSpPr txBox="1"/>
          <p:nvPr/>
        </p:nvSpPr>
        <p:spPr>
          <a:xfrm>
            <a:off x="2560969" y="6096789"/>
            <a:ext cx="2448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=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D0D73895-766D-4731-A1DA-CFCD712A6140}"/>
              </a:ext>
            </a:extLst>
          </p:cNvPr>
          <p:cNvSpPr txBox="1"/>
          <p:nvPr/>
        </p:nvSpPr>
        <p:spPr>
          <a:xfrm>
            <a:off x="3392556" y="5163412"/>
            <a:ext cx="791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8EF4E939-ECEB-440D-B47B-44ACA247C315}"/>
              </a:ext>
            </a:extLst>
          </p:cNvPr>
          <p:cNvSpPr/>
          <p:nvPr/>
        </p:nvSpPr>
        <p:spPr>
          <a:xfrm>
            <a:off x="4492487" y="6083537"/>
            <a:ext cx="583098" cy="516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4869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1074</Words>
  <Application>Microsoft Office PowerPoint</Application>
  <PresentationFormat>Personalizado</PresentationFormat>
  <Paragraphs>316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48</cp:revision>
  <dcterms:created xsi:type="dcterms:W3CDTF">2017-12-09T15:01:23Z</dcterms:created>
  <dcterms:modified xsi:type="dcterms:W3CDTF">2022-08-16T20:55:39Z</dcterms:modified>
</cp:coreProperties>
</file>