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1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12" r:id="rId45"/>
    <p:sldId id="307" r:id="rId46"/>
    <p:sldId id="308" r:id="rId47"/>
    <p:sldId id="309" r:id="rId48"/>
    <p:sldId id="310" r:id="rId49"/>
  </p:sldIdLst>
  <p:sldSz cx="10691813" cy="7559675"/>
  <p:notesSz cx="7559675" cy="10691813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nYf6IP12re7k580U/vBWglSQR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C83"/>
    <a:srgbClr val="3333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72" y="4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962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6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7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2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650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38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719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7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48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55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758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1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285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6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509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050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819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975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12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42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13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80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674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23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634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97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781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541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419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45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869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974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893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22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283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6926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9079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698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196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55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37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33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04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2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14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746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190159" y="4525907"/>
            <a:ext cx="115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2" y="4722018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BAJAÑA BEDOR ELKIN EMANUEL</a:t>
            </a:r>
            <a:r>
              <a:rPr lang="es-EC" sz="1800" b="1" dirty="0"/>
              <a:t>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Coordinador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18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ARÉVALOS CARRIEL JENIFER MELINA</a:t>
            </a:r>
            <a:endParaRPr lang="es-EC" sz="1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57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CANTO CORTEZ EVELYN CLARIBEL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23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17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CANTOS MONCAYO GÉNESIS SCARLETH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3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46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CASTRO CANTO GINETH GEANELA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49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16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CASTRO SÁNCHEZ JOSTIN ERNESTO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7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32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MONCAYO SOLÍS DEYVIS EDUARDO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10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58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MOTA BAJAÑA ADRIÁN WILSON</a:t>
            </a:r>
            <a:r>
              <a:rPr lang="es-EC" sz="4000" b="1" dirty="0"/>
              <a:t> </a:t>
            </a:r>
            <a:endParaRPr lang="es-EC" sz="148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057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MOTA DUMES JOSELINE DOMÉNICA</a:t>
            </a:r>
            <a:r>
              <a:rPr lang="es-EC" sz="4000" b="1" dirty="0"/>
              <a:t> </a:t>
            </a:r>
            <a:endParaRPr lang="es-EC" sz="21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69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SILVA CANTO JOSELYN NOHELY</a:t>
            </a:r>
            <a:r>
              <a:rPr lang="es-EC" sz="4000" b="1" dirty="0"/>
              <a:t> </a:t>
            </a:r>
            <a:endParaRPr lang="es-EC" sz="307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457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CANTO SÁNCHEZ JORDIN SAÚL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74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CAICEDO GUTIERREZ MIKE KENNIG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099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LEÓN ESPINOZA YULEXI MELISSA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408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MOTA BAJAÑA JOSUÉ MEDARDO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91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SANCHEZ SAN LUCAS NATHALY NAOMI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981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BAJAÑA BAJAÑA DOMENICA VALENTINA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42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BAJAÑA SAN LUCAS KIMBERLY JORDANA</a:t>
            </a:r>
            <a:r>
              <a:rPr lang="es-ES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12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BARZOLA ALMEIDA MILAN LEONARDO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5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RODRIGUEZ BAJAÑA LARISSA ANAIS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851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BAJAÑA CASTRO KARELIS LARITZA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76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BARZOLA SALAZAR CRISTHOFER ELIAN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0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CASTRO CASTRO JOSUE JAVIER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8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CAICEDO SOLIS CARMEN NARCISA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625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CHIRIGUAYA RELICHE JOSTIN GABINO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722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DUMES VILLAMAR YAMILET MARICEL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9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GOMEZ SORNOZA MADELINE NAOMI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618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CORTEZGOMEZ LUIS ALBERTO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7680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BEDOR CORTEZ MATHIAS ALDAIR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2846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CHILA SANCHEZ DEIBY FABIAN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2711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PIGUAVE CANDELARIO JUAN GABRIEL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70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TORRES CANALES ELIAS ALEJANDRO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196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MERELO VERA DANIEL ELISEO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66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PIGUAVE CANALES LUCIA KATHERINE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1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ARÉVALO CARRIEL EDUARDO JAVIER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RIVAS CANALES ALINA JANICE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5347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SESME CRUZ DARWIN RODRIGO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621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SILVA JIMENEZ ANDERSON JOEL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0576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BAJAÑA PIGUAVE NAOMI LIZBETH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022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BAJAÑA PIGUAVE VIVIANA CECIBEL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1498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MEZA BAJAÑA ISAAC JAVIER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037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SESME CANALES EDWIN ALEXANDER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214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SESME SANCHEZ AYLIN NICOL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782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75370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TORRES CANALES MAYKEL JOSE</a:t>
            </a:r>
            <a:r>
              <a:rPr lang="es-EC" sz="4000" b="1" dirty="0"/>
              <a:t> </a:t>
            </a:r>
            <a:endParaRPr lang="es-EC" sz="400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57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CASTRO SALAVARRÍA JOSÉ ARIEL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54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DUMES CORTEZ DEYSI ELOÍSA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0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DUMES LINO GUADALUPE ISABEL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1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GARCÍA BARZOLA SCARLET AINARA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31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568550" y="3323625"/>
            <a:ext cx="5157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accent3">
                    <a:lumMod val="75000"/>
                  </a:schemeClr>
                </a:solidFill>
              </a:rPr>
              <a:t>5to</a:t>
            </a:r>
            <a:endParaRPr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GAD Laurel">
            <a:extLst>
              <a:ext uri="{FF2B5EF4-FFF2-40B4-BE49-F238E27FC236}">
                <a16:creationId xmlns:a16="http://schemas.microsoft.com/office/drawing/2014/main" id="{C6991DC3-9081-49EC-B21C-A77875BF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54655"/>
            <a:ext cx="1579947" cy="791050"/>
          </a:xfrm>
          <a:prstGeom prst="rect">
            <a:avLst/>
          </a:prstGeom>
          <a:noFill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8962-177C-4165-9875-B5660C434A53}"/>
              </a:ext>
            </a:extLst>
          </p:cNvPr>
          <p:cNvSpPr txBox="1"/>
          <p:nvPr/>
        </p:nvSpPr>
        <p:spPr>
          <a:xfrm>
            <a:off x="3876799" y="6417436"/>
            <a:ext cx="273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Dra. Cira Ronquillo Chávez </a:t>
            </a:r>
          </a:p>
          <a:p>
            <a:pPr algn="ctr"/>
            <a:r>
              <a:rPr lang="es-MX" sz="1100" dirty="0">
                <a:solidFill>
                  <a:schemeClr val="accent3">
                    <a:lumMod val="75000"/>
                  </a:schemeClr>
                </a:solidFill>
              </a:rPr>
              <a:t>Presidenta del GAD Parroquial El Laurel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57099C-0B12-4B70-BDD4-2C91CB3EA166}"/>
              </a:ext>
            </a:extLst>
          </p:cNvPr>
          <p:cNvSpPr txBox="1"/>
          <p:nvPr/>
        </p:nvSpPr>
        <p:spPr>
          <a:xfrm>
            <a:off x="4307889" y="4723659"/>
            <a:ext cx="115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Daule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8ACBB8-8749-4E24-81F0-1A5CF1F840EB}"/>
              </a:ext>
            </a:extLst>
          </p:cNvPr>
          <p:cNvSpPr txBox="1"/>
          <p:nvPr/>
        </p:nvSpPr>
        <p:spPr>
          <a:xfrm>
            <a:off x="5464366" y="4741571"/>
            <a:ext cx="62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336FFB1-2087-4CF8-AA00-44F8ED5F5E85}"/>
              </a:ext>
            </a:extLst>
          </p:cNvPr>
          <p:cNvSpPr txBox="1"/>
          <p:nvPr/>
        </p:nvSpPr>
        <p:spPr>
          <a:xfrm>
            <a:off x="6936853" y="4721415"/>
            <a:ext cx="1208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Septiembre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FF4E4A-7B42-41FA-B67D-F52F22E4FE5D}"/>
              </a:ext>
            </a:extLst>
          </p:cNvPr>
          <p:cNvSpPr txBox="1"/>
          <p:nvPr/>
        </p:nvSpPr>
        <p:spPr>
          <a:xfrm>
            <a:off x="2429346" y="2772578"/>
            <a:ext cx="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200 </a:t>
            </a:r>
          </a:p>
          <a:p>
            <a:pPr algn="ctr"/>
            <a:r>
              <a:rPr lang="es-MX" sz="1200" dirty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F98EF91-088F-4C22-BF3A-CA712FACEA3B}"/>
              </a:ext>
            </a:extLst>
          </p:cNvPr>
          <p:cNvSpPr txBox="1"/>
          <p:nvPr/>
        </p:nvSpPr>
        <p:spPr>
          <a:xfrm>
            <a:off x="1645719" y="3003410"/>
            <a:ext cx="589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accent3">
                    <a:lumMod val="75000"/>
                  </a:schemeClr>
                </a:solidFill>
              </a:rPr>
              <a:t>Curso Básico de </a:t>
            </a:r>
            <a:r>
              <a:rPr lang="es-ES" sz="13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s-EC" sz="13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Capacitación Para El Uso Herramientas Ofimáticas</a:t>
            </a:r>
          </a:p>
          <a:p>
            <a:pPr algn="ctr"/>
            <a:endParaRPr lang="es-MX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B8ACC50-9881-403F-A0B8-075EB6714C63}"/>
              </a:ext>
            </a:extLst>
          </p:cNvPr>
          <p:cNvSpPr txBox="1"/>
          <p:nvPr/>
        </p:nvSpPr>
        <p:spPr>
          <a:xfrm>
            <a:off x="1463702" y="3510941"/>
            <a:ext cx="5895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>
                <a:solidFill>
                  <a:schemeClr val="tx2">
                    <a:lumMod val="50000"/>
                  </a:schemeClr>
                </a:solidFill>
              </a:rPr>
              <a:t>Desarrollo  De Software </a:t>
            </a:r>
          </a:p>
        </p:txBody>
      </p:sp>
      <p:sp>
        <p:nvSpPr>
          <p:cNvPr id="50" name="Google Shape;65;p13">
            <a:extLst>
              <a:ext uri="{FF2B5EF4-FFF2-40B4-BE49-F238E27FC236}">
                <a16:creationId xmlns:a16="http://schemas.microsoft.com/office/drawing/2014/main" id="{EC87B395-030A-47D3-9C81-249675A6F09C}"/>
              </a:ext>
            </a:extLst>
          </p:cNvPr>
          <p:cNvSpPr txBox="1">
            <a:spLocks/>
          </p:cNvSpPr>
          <p:nvPr/>
        </p:nvSpPr>
        <p:spPr>
          <a:xfrm>
            <a:off x="5577295" y="3803034"/>
            <a:ext cx="2737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80000"/>
              </a:lnSpc>
              <a:buSzPts val="275"/>
            </a:pPr>
            <a:r>
              <a:rPr lang="es-MX" sz="1200" b="1" dirty="0">
                <a:solidFill>
                  <a:srgbClr val="151E4B"/>
                </a:solidFill>
                <a:latin typeface="+mn-lt"/>
                <a:cs typeface="Times New Roman" panose="02020603050405020304" pitchFamily="18" charset="0"/>
              </a:rPr>
              <a:t>el GAD Parroquial El Laurel</a:t>
            </a:r>
            <a:endParaRPr lang="x-none" sz="1200" b="1" dirty="0">
              <a:solidFill>
                <a:srgbClr val="151E4B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6811"/>
            <a:ext cx="1689100" cy="6267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2A44EB-C19A-1580-E1D5-5FC6CECF8B4F}"/>
              </a:ext>
            </a:extLst>
          </p:cNvPr>
          <p:cNvSpPr/>
          <p:nvPr/>
        </p:nvSpPr>
        <p:spPr>
          <a:xfrm>
            <a:off x="829340" y="2254104"/>
            <a:ext cx="7485001" cy="431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MOTA CANTOS NEICER NOEL</a:t>
            </a:r>
            <a:r>
              <a:rPr lang="es-EC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C" sz="1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DA705-AB7A-C922-BD00-A86C846BDD10}"/>
              </a:ext>
            </a:extLst>
          </p:cNvPr>
          <p:cNvSpPr/>
          <p:nvPr/>
        </p:nvSpPr>
        <p:spPr>
          <a:xfrm>
            <a:off x="829340" y="6435724"/>
            <a:ext cx="250346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Ing.Antony Hernández león</a:t>
            </a:r>
          </a:p>
          <a:p>
            <a:pPr algn="ctr"/>
            <a:r>
              <a:rPr lang="es-ES" sz="1200" dirty="0">
                <a:solidFill>
                  <a:schemeClr val="tx2">
                    <a:lumMod val="50000"/>
                  </a:schemeClr>
                </a:solidFill>
              </a:rPr>
              <a:t>Gestor de Vinculaciones-ISTJBA  </a:t>
            </a:r>
            <a:endParaRPr lang="es-EC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F9EA7-5967-46F6-CBE0-BD5BC09A48AA}"/>
              </a:ext>
            </a:extLst>
          </p:cNvPr>
          <p:cNvSpPr/>
          <p:nvPr/>
        </p:nvSpPr>
        <p:spPr>
          <a:xfrm>
            <a:off x="7359007" y="6435724"/>
            <a:ext cx="2737045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Tnlgo. Steven Mendiolaza Quinto</a:t>
            </a:r>
          </a:p>
          <a:p>
            <a:pPr algn="ctr"/>
            <a:r>
              <a:rPr lang="es-ES" sz="1100" dirty="0">
                <a:solidFill>
                  <a:schemeClr val="tx2">
                    <a:lumMod val="50000"/>
                  </a:schemeClr>
                </a:solidFill>
              </a:rPr>
              <a:t>Tutor de la Unidad Receptora</a:t>
            </a:r>
            <a:endParaRPr lang="es-EC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C5943-466D-311C-EF18-D586A36D1ABF}"/>
              </a:ext>
            </a:extLst>
          </p:cNvPr>
          <p:cNvSpPr/>
          <p:nvPr/>
        </p:nvSpPr>
        <p:spPr>
          <a:xfrm>
            <a:off x="2429346" y="3270965"/>
            <a:ext cx="3761142" cy="317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3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egresados de la carrera Tecnología en 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es-EC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6322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3024</Words>
  <Application>Microsoft Office PowerPoint</Application>
  <PresentationFormat>Personalizado</PresentationFormat>
  <Paragraphs>815</Paragraphs>
  <Slides>48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1" baseType="lpstr">
      <vt:lpstr>Arial</vt:lpstr>
      <vt:lpstr>Calibri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INSTITUCIÓN</dc:title>
  <dc:creator>Ronald Velez</dc:creator>
  <cp:lastModifiedBy>jonathan</cp:lastModifiedBy>
  <cp:revision>24</cp:revision>
  <dcterms:modified xsi:type="dcterms:W3CDTF">2022-09-07T13:29:23Z</dcterms:modified>
</cp:coreProperties>
</file>