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31935-E346-49D4-B32C-2A5007FB3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F7561D-3FF8-4A43-A0BE-FB91806D3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71E51E-7A4F-44A6-86D3-ECFF4B67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8B84E3-9E7B-420A-B5E1-757F51C3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0DDCB1-1C5F-4C06-A30D-A263DAE5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CD8C4-E56D-4626-88E8-7C20AEF6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320568-8029-4E82-8900-7798CC242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5B253B-4B7F-4B0C-A608-96038C33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3AAB4-6F97-4E58-A3E7-387B3E3E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824A60-48D3-4E86-A3BF-78955752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81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D84977-DC8B-4644-9621-475398928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B785F3-CEB8-4430-AE87-D303E35B0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B35C35-9CC7-4915-AD91-AFEF796A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55F4EF-63CD-4282-BEC3-AAE8D140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5E0E7F-C37D-447C-8A51-041D3D67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318C2-63B5-44EC-831F-C6E8242F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EFB597-C485-459E-8625-61308D77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11EDDC-5CCD-4772-8C9D-C198A462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126C4C-7E99-4AE3-9BBF-0493AED6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DA9EAB-6311-4F04-A86E-4DF3EF51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89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BDCCF-CBD8-4D42-A4E1-6B9E99C3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365D0D-6AE9-4B5E-B71A-E206F8E1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627836-16E2-43FB-8386-A9816D49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12C2A9-F64F-4976-97C4-1B356902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3107A2-20C1-4FC4-9A0C-50168535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4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8BADA-246D-471C-B489-99279B51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3864B4-A6F2-4257-98B9-A3DD2136D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ECBA7B-72DA-4C08-AB2D-65047DF6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BD14F5-FB12-45CA-B252-3D487617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4C6C24-1109-4EA0-888C-172744AD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6D4CDC-73E5-4413-AF45-73B1887B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50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E0C1B-C35B-4477-929C-A9F4D43A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2F6312-8FDE-4B94-833E-A719EBD31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A1FDDF-1AA4-4148-A997-BDD8751E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A9E9ED-A35D-4339-90F3-7744AD93B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8C719C-844F-4845-BE3C-3AD39C3FF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452CDC-5890-4202-AF5E-FBC1BEE8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47644F-F304-4FD1-892C-09A0D58D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E582B2-42F7-401F-B193-127423A5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3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E12CB-B40E-4EDE-B150-24434911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0D7E06-709E-4A8C-867A-8C712E25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572FFE-E84E-44BD-8B36-D8C15C76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197A97-7F31-45F3-90BD-7E1BBDC8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62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0876D7-6A1A-4CFB-9489-3A6BD243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A276D0-B82D-403E-8B0A-F9B002A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1BDE76-9B47-45BF-B11D-E981B7D8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6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57593-7FAB-4832-87BF-99FFFF76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60EB0-07F7-48C6-A597-58B068CA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931F7E-F45C-4B7A-AE10-CC1A3782D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20CA7A-2DD5-42D6-8C4E-FFF31AE9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631674-8F12-4902-A4AD-731F5459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14842B-E7DA-4C96-8A45-96035BEF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49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2247C-7CB9-4591-A58D-EB1A73F9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21D85C-E501-46AA-BC11-176CD71BD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79C859-9BAF-4C50-B513-1B5ECBAB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1123CF-1E7E-41F9-A6D7-27BB78F6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4F553B-3ADF-4538-BBC7-EE93F367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F66C2C-2CC8-45A3-B175-7EBEF55B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89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97F88F-F57F-478C-9B0F-EA1C81A8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B0D13D-7DF3-4EC1-B1BA-BBA99B97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B062C-FCE4-4D5A-A3BE-AD2C28324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7BD-1845-47D5-92AB-B6714C850251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9C5D3C-5DEF-48E3-B052-CCA893300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C9D8A1-4CCF-48AA-9A11-72CB5DA32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81BBA-57B8-444E-919D-F34C389FC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6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oshih/Parrot_bebop/blob/master/src/listener.c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A0964-D681-48B9-A7A5-0DEB43616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0609</a:t>
            </a:r>
            <a:r>
              <a:rPr lang="zh-TW" altLang="en-US" dirty="0"/>
              <a:t> </a:t>
            </a:r>
            <a:r>
              <a:rPr lang="en-US" altLang="zh-TW" dirty="0"/>
              <a:t>meeting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5B56E9-100B-4E42-A468-6A1254195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8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AB68D-0DBF-4EEF-9E96-95C055C8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Data(position)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26BBA23-286D-4CBF-B62B-2E426237B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6" y="2204391"/>
            <a:ext cx="5326842" cy="275105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291DF1B-D6C6-48FF-9D0E-4A38AF485B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2" t="7804" r="5909" b="3119"/>
          <a:stretch/>
        </p:blipFill>
        <p:spPr>
          <a:xfrm>
            <a:off x="5584219" y="1815208"/>
            <a:ext cx="6541937" cy="3598965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0B85FF0E-6165-4AB2-8A53-6740A49491F9}"/>
              </a:ext>
            </a:extLst>
          </p:cNvPr>
          <p:cNvSpPr/>
          <p:nvPr/>
        </p:nvSpPr>
        <p:spPr>
          <a:xfrm>
            <a:off x="7714695" y="3231472"/>
            <a:ext cx="479394" cy="461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34A41C0-AB70-4CB2-802E-8D06316C72E6}"/>
              </a:ext>
            </a:extLst>
          </p:cNvPr>
          <p:cNvSpPr/>
          <p:nvPr/>
        </p:nvSpPr>
        <p:spPr>
          <a:xfrm>
            <a:off x="8453022" y="3249460"/>
            <a:ext cx="479394" cy="461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45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58B9F-DB91-4341-9AE2-6DA8AF90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0801C-5696-469C-AFC2-3FE7E24A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</a:t>
            </a:r>
            <a:r>
              <a:rPr lang="en-US" altLang="zh-TW" dirty="0"/>
              <a:t>listener</a:t>
            </a:r>
            <a:r>
              <a:rPr lang="zh-TW" altLang="en-US" dirty="0"/>
              <a:t>和</a:t>
            </a:r>
            <a:r>
              <a:rPr lang="en-US" altLang="zh-TW" dirty="0"/>
              <a:t>talker</a:t>
            </a:r>
            <a:r>
              <a:rPr lang="zh-TW" altLang="en-US" dirty="0"/>
              <a:t>問題</a:t>
            </a:r>
            <a:endParaRPr lang="en-US" altLang="zh-TW" dirty="0"/>
          </a:p>
          <a:p>
            <a:r>
              <a:rPr lang="zh-TW" altLang="en-US" dirty="0"/>
              <a:t>資料夾與檔案架構</a:t>
            </a:r>
          </a:p>
        </p:txBody>
      </p:sp>
    </p:spTree>
    <p:extLst>
      <p:ext uri="{BB962C8B-B14F-4D97-AF65-F5344CB8AC3E}">
        <p14:creationId xmlns:p14="http://schemas.microsoft.com/office/powerpoint/2010/main" val="70723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</a:t>
            </a:r>
            <a:r>
              <a:rPr lang="en-US" altLang="zh-TW" dirty="0"/>
              <a:t>listener</a:t>
            </a:r>
            <a:r>
              <a:rPr lang="zh-TW" altLang="en-US" dirty="0"/>
              <a:t>和</a:t>
            </a:r>
            <a:r>
              <a:rPr lang="en-US" altLang="zh-TW" dirty="0"/>
              <a:t>talker</a:t>
            </a:r>
            <a:r>
              <a:rPr lang="zh-TW" altLang="en-US" dirty="0"/>
              <a:t>問</a:t>
            </a:r>
            <a:r>
              <a:rPr lang="zh-TW" altLang="en-US" dirty="0" smtClean="0"/>
              <a:t>題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github.com/kuoshih/Parrot_bebop/blob/master/src/listener.cpp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zh-TW" altLang="en-US" dirty="0"/>
              <a:t>資料夾與檔案架</a:t>
            </a:r>
            <a:r>
              <a:rPr lang="zh-TW" altLang="en-US" dirty="0" smtClean="0"/>
              <a:t>構</a:t>
            </a:r>
            <a:endParaRPr lang="en-US" altLang="zh-TW" dirty="0" smtClean="0"/>
          </a:p>
          <a:p>
            <a:pPr lvl="1"/>
            <a:r>
              <a:rPr lang="zh-TW" altLang="en-US" dirty="0"/>
              <a:t>可開兩個</a:t>
            </a:r>
            <a:r>
              <a:rPr lang="en-US" altLang="zh-TW" dirty="0"/>
              <a:t>node </a:t>
            </a:r>
            <a:r>
              <a:rPr lang="zh-TW" altLang="en-US" dirty="0"/>
              <a:t>個別處</a:t>
            </a:r>
            <a:r>
              <a:rPr lang="zh-TW" altLang="en-US" dirty="0" smtClean="0"/>
              <a:t>理 警察  小偷  或 開一個。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Cowork</a:t>
            </a:r>
            <a:r>
              <a:rPr lang="zh-TW" altLang="en-US" dirty="0" smtClean="0"/>
              <a:t>方便，還是開兩個比較好</a:t>
            </a:r>
            <a:r>
              <a:rPr lang="en-US" altLang="zh-TW" dirty="0" err="1" smtClean="0"/>
              <a:t>debug+cowork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先寫</a:t>
            </a:r>
            <a:r>
              <a:rPr lang="en-US" altLang="zh-TW" dirty="0" smtClean="0"/>
              <a:t>listener1 listener2 nodes (two files)</a:t>
            </a:r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以收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odom</a:t>
            </a:r>
            <a:endParaRPr lang="en-US" altLang="zh-TW" dirty="0" smtClean="0"/>
          </a:p>
          <a:p>
            <a:pPr lvl="1"/>
            <a:r>
              <a:rPr lang="zh-TW" altLang="en-US" dirty="0"/>
              <a:t>可以</a:t>
            </a:r>
            <a:r>
              <a:rPr lang="zh-TW" altLang="en-US" dirty="0" smtClean="0"/>
              <a:t>送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cmd_vel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91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4382112" cy="2010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7936"/>
            <a:ext cx="7537012" cy="393045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38200" y="6696364"/>
            <a:ext cx="736369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20436" y="720436"/>
            <a:ext cx="2854037" cy="600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827" y="203200"/>
            <a:ext cx="4960733" cy="391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88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0609 meeting</vt:lpstr>
      <vt:lpstr>Data(position)</vt:lpstr>
      <vt:lpstr>Problem</vt:lpstr>
      <vt:lpstr>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0609 meeting</dc:title>
  <dc:creator>ASUS</dc:creator>
  <cp:lastModifiedBy>Kuo-Shih Tseng</cp:lastModifiedBy>
  <cp:revision>13</cp:revision>
  <dcterms:created xsi:type="dcterms:W3CDTF">2021-06-08T06:04:13Z</dcterms:created>
  <dcterms:modified xsi:type="dcterms:W3CDTF">2021-06-09T06:18:22Z</dcterms:modified>
</cp:coreProperties>
</file>