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F7354F-C166-4841-9D90-3962FE755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61280E-8257-41F2-9659-CA68FD607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C177ED-3020-4038-B22F-7BC30CAE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0E62-5E2A-4B90-A1BE-3C830314B001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230B83-D93D-4175-9A0E-92F21409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13CB78-053F-4311-85F3-1F7CCA11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57FF-299D-405A-BFC4-946AEB50A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77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512D5-0036-45FD-A6D1-7E6C8D1A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400F32-9CB4-4B1D-80D1-91758C114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25F13A-B218-402A-B90A-32B328ED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0E62-5E2A-4B90-A1BE-3C830314B001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3CEA26-EA85-44A4-A62C-C226773D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F09014-2052-4BA9-AC35-B8EBED68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57FF-299D-405A-BFC4-946AEB50A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86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D5FB28-B1B7-4120-B716-800D995D6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2402BF-EF53-43A1-BE3F-8F79B3AFB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8ED8F9-3671-4BA6-8044-F63BBFD1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0E62-5E2A-4B90-A1BE-3C830314B001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9D146A-B68C-4381-A6F1-1432131B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5E8BAB-8CF1-4A1A-812F-97F93FED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57FF-299D-405A-BFC4-946AEB50A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63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E90FB-BA94-4B2C-9EF6-C7D9E015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69D3D7-6389-4154-A6F7-4A07077F6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704E99-C324-436E-82DA-904B83D4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0E62-5E2A-4B90-A1BE-3C830314B001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240219-5A9D-4562-AE88-8262B8B0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40D662-E487-493D-BBAE-7064AB84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57FF-299D-405A-BFC4-946AEB50A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31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346DF-9F6C-4E56-B2C3-D0FF44FB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73D2D2-3E1D-42CA-8F78-773AB588D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7A2676-8D2F-4A75-8E34-B381E339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0E62-5E2A-4B90-A1BE-3C830314B001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84369D-578E-4F47-B135-9F59D0D8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962C31-D8DB-4A5F-80F3-D3034533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57FF-299D-405A-BFC4-946AEB50A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06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93954-D282-4FCD-B946-59FF4CEA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BB0A97-A282-4DDB-8D35-A89341D63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E1536D-DAC1-4626-AE43-1702CB72F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7B3A72-C3E9-4373-81A7-9F9E1E37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0E62-5E2A-4B90-A1BE-3C830314B001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C5C033-7AA4-4030-BFD5-95F8C82D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F004AA-AF46-4D86-9E1B-83BA24D3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57FF-299D-405A-BFC4-946AEB50A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09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539DB-4069-42A6-A961-8E21CC69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50221E-B5B2-44B7-98F8-9CF2E1594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9C1C52-6085-4F1E-A4C7-7D2CDFBFB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5EAC47-08EF-4AE0-BDAF-26D67CBF6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836A267-A758-466D-916B-ADAFF3AF1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3555D92-CF58-48CD-9E8A-29AE4F7F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0E62-5E2A-4B90-A1BE-3C830314B001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059463-5961-4DEE-A6CF-89DBEE7A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0C1352A-E252-4588-890D-B29AC96B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57FF-299D-405A-BFC4-946AEB50A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29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59DD5-D879-478C-9AFF-DE89E167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62A5EA-BB37-4E61-A4CA-47D2E772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0E62-5E2A-4B90-A1BE-3C830314B001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387D00-DA0E-4FE1-84E8-4D009011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71EB6BF-4701-4551-9242-FC3362EF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57FF-299D-405A-BFC4-946AEB50A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24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D0773B7-B831-42C0-9771-70FD92B7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0E62-5E2A-4B90-A1BE-3C830314B001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4AA13D-F641-45F3-AC3D-7DFF1E0A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DF09AF-A512-4127-A6F0-F33DE507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57FF-299D-405A-BFC4-946AEB50A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03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DD84AE-3843-4C9D-9BA4-7BA3EE3C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3D46FF-1985-4A69-90BB-1953C4F07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00A0F9-455D-47F6-A5DF-4BC3856EC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5D038A-BB01-42CE-A02A-2EEF76AE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0E62-5E2A-4B90-A1BE-3C830314B001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7DB145-7F55-45D3-AAEE-41894855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4AD741-B1FF-4245-9CB7-E636E9CB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57FF-299D-405A-BFC4-946AEB50A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95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0A942-AAB8-44DD-A25A-79C55DC6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2E5D872-82DD-440F-B8C9-995688209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11CD80-3E50-4BEB-B56D-8C5180CFE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99DFCF-20EE-4675-BF95-77BCC0AD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0E62-5E2A-4B90-A1BE-3C830314B001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7CEC6A-11CD-413F-BDD9-D9BFCEAF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B6F75F-9169-4936-9A61-AA18C73E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57FF-299D-405A-BFC4-946AEB50A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78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497F3F-6E23-42EB-A2B7-DAFAA991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5CCBBE-F47C-48D8-BD33-457D8B31A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ED76B9-2EBB-45EB-9334-51072D0FA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30E62-5E2A-4B90-A1BE-3C830314B001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281BF7-D0E1-4B3E-AF78-755AE12B6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5D7B08-28BD-4C02-BCAD-081962357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D57FF-299D-405A-BFC4-946AEB50A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66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4803E-C719-4465-824A-BABB664E7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0616</a:t>
            </a:r>
            <a:r>
              <a:rPr lang="zh-TW" altLang="en-US" dirty="0"/>
              <a:t> </a:t>
            </a:r>
            <a:r>
              <a:rPr lang="en-US" altLang="zh-TW" dirty="0"/>
              <a:t>meeting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D0D606-D8C6-4020-BF8C-231D16001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905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9EFEE8-8865-4267-8B90-F5DEFDF1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B98128-5358-48D3-B04C-7C3A3E047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微調</a:t>
            </a:r>
            <a:r>
              <a:rPr lang="en-US" altLang="zh-TW" dirty="0"/>
              <a:t>Q</a:t>
            </a:r>
            <a:r>
              <a:rPr lang="zh-TW" altLang="en-US" dirty="0"/>
              <a:t> </a:t>
            </a:r>
            <a:r>
              <a:rPr lang="en-US" altLang="zh-TW" dirty="0"/>
              <a:t>learning </a:t>
            </a:r>
            <a:r>
              <a:rPr lang="zh-TW" altLang="en-US" dirty="0"/>
              <a:t>的程式</a:t>
            </a:r>
          </a:p>
        </p:txBody>
      </p:sp>
    </p:spTree>
    <p:extLst>
      <p:ext uri="{BB962C8B-B14F-4D97-AF65-F5344CB8AC3E}">
        <p14:creationId xmlns:p14="http://schemas.microsoft.com/office/powerpoint/2010/main" val="268779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8911A5-D818-4929-8547-21F67703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367F09-DCA1-4AE5-BA3C-41E3AAB4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Ros</a:t>
            </a:r>
            <a:r>
              <a:rPr lang="zh-TW" altLang="en-US"/>
              <a:t>不會寫</a:t>
            </a:r>
          </a:p>
        </p:txBody>
      </p:sp>
    </p:spTree>
    <p:extLst>
      <p:ext uri="{BB962C8B-B14F-4D97-AF65-F5344CB8AC3E}">
        <p14:creationId xmlns:p14="http://schemas.microsoft.com/office/powerpoint/2010/main" val="25571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12</Words>
  <Application>Microsoft Office PowerPoint</Application>
  <PresentationFormat>寬螢幕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0616 meeting</vt:lpstr>
      <vt:lpstr>進度</vt:lpstr>
      <vt:lpstr>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0616 meeting</dc:title>
  <dc:creator>ASUS</dc:creator>
  <cp:lastModifiedBy>ASUS</cp:lastModifiedBy>
  <cp:revision>5</cp:revision>
  <dcterms:created xsi:type="dcterms:W3CDTF">2021-06-15T14:01:28Z</dcterms:created>
  <dcterms:modified xsi:type="dcterms:W3CDTF">2021-06-15T17:51:47Z</dcterms:modified>
</cp:coreProperties>
</file>