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3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32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7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0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5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5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30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8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53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42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3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5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8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8F7D5E-E1C8-4719-BA38-F44E470FA83E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EF1E2D-AA35-4A84-AA5E-7351D8E8C8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8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F7826-ED3E-4811-8A3E-795F741A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3" y="1990326"/>
            <a:ext cx="6815669" cy="896815"/>
          </a:xfrm>
        </p:spPr>
        <p:txBody>
          <a:bodyPr/>
          <a:lstStyle/>
          <a:p>
            <a:r>
              <a:rPr lang="en-US" altLang="zh-TW" dirty="0"/>
              <a:t>HIT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SKULL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98E255-B863-4E69-8D15-B3D27F44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4416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107201535</a:t>
            </a:r>
            <a:r>
              <a:rPr lang="zh-TW" altLang="en-US" dirty="0"/>
              <a:t> 數學</a:t>
            </a:r>
            <a:r>
              <a:rPr lang="en-US" altLang="zh-TW" dirty="0"/>
              <a:t>4B</a:t>
            </a:r>
            <a:r>
              <a:rPr lang="zh-TW" altLang="en-US" dirty="0"/>
              <a:t> 陳羽暉</a:t>
            </a:r>
            <a:endParaRPr lang="en-US" altLang="zh-TW" dirty="0"/>
          </a:p>
          <a:p>
            <a:r>
              <a:rPr lang="en-US" altLang="zh-TW" dirty="0"/>
              <a:t>107201023</a:t>
            </a:r>
            <a:r>
              <a:rPr lang="zh-TW" altLang="en-US" dirty="0"/>
              <a:t> 數學</a:t>
            </a:r>
            <a:r>
              <a:rPr lang="en-US" altLang="zh-TW" dirty="0"/>
              <a:t>4B</a:t>
            </a:r>
            <a:r>
              <a:rPr lang="zh-TW" altLang="en-US" dirty="0"/>
              <a:t> 蔡沐霖</a:t>
            </a:r>
            <a:endParaRPr lang="en-US" altLang="zh-TW" dirty="0"/>
          </a:p>
          <a:p>
            <a:r>
              <a:rPr lang="en-US" altLang="zh-TW" dirty="0"/>
              <a:t>107201522</a:t>
            </a:r>
            <a:r>
              <a:rPr lang="zh-TW" altLang="en-US" dirty="0"/>
              <a:t> 數學</a:t>
            </a:r>
            <a:r>
              <a:rPr lang="en-US" altLang="zh-TW" dirty="0"/>
              <a:t>4A </a:t>
            </a:r>
            <a:r>
              <a:rPr lang="zh-TW" altLang="en-US" dirty="0"/>
              <a:t>蘇柏瑜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2A6BD2-0C22-4194-B225-7DAAEC5EB635}"/>
              </a:ext>
            </a:extLst>
          </p:cNvPr>
          <p:cNvSpPr txBox="1"/>
          <p:nvPr/>
        </p:nvSpPr>
        <p:spPr>
          <a:xfrm>
            <a:off x="5089279" y="3013501"/>
            <a:ext cx="201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第 </a:t>
            </a:r>
            <a:r>
              <a:rPr lang="en-US" altLang="zh-TW" sz="2400" dirty="0"/>
              <a:t>11 </a:t>
            </a:r>
            <a:r>
              <a:rPr lang="zh-TW" altLang="en-US" sz="2400" dirty="0"/>
              <a:t>組</a:t>
            </a:r>
            <a:endParaRPr lang="en-US" altLang="zh-TW" sz="2400" dirty="0"/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0C52-F9F4-4DCA-917B-E080CB3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2536"/>
            <a:ext cx="9601196" cy="1303867"/>
          </a:xfrm>
        </p:spPr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645937D-B019-4AF4-AB38-129EC8AB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554286"/>
            <a:ext cx="4324163" cy="46946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97A2D05-D11A-4DED-B108-679F1DEFB118}"/>
              </a:ext>
            </a:extLst>
          </p:cNvPr>
          <p:cNvSpPr txBox="1"/>
          <p:nvPr/>
        </p:nvSpPr>
        <p:spPr>
          <a:xfrm>
            <a:off x="6214369" y="2805344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按照骷髏頭的位置，選擇相對應的槍枝，分別是左</a:t>
            </a:r>
            <a:r>
              <a:rPr lang="en-US" altLang="zh-TW" dirty="0"/>
              <a:t>(j)</a:t>
            </a:r>
            <a:r>
              <a:rPr lang="zh-TW" altLang="en-US" dirty="0"/>
              <a:t>、中</a:t>
            </a:r>
            <a:r>
              <a:rPr lang="en-US" altLang="zh-TW" dirty="0"/>
              <a:t>(k)</a:t>
            </a:r>
            <a:r>
              <a:rPr lang="zh-TW" altLang="en-US" dirty="0"/>
              <a:t>、右</a:t>
            </a:r>
            <a:r>
              <a:rPr lang="en-US" altLang="zh-TW" dirty="0"/>
              <a:t>(l)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04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D897B0B-4949-465E-B353-AC1940769029}"/>
              </a:ext>
            </a:extLst>
          </p:cNvPr>
          <p:cNvSpPr/>
          <p:nvPr/>
        </p:nvSpPr>
        <p:spPr>
          <a:xfrm>
            <a:off x="1226572" y="1890346"/>
            <a:ext cx="9702266" cy="92327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87AF8B7-21C8-4A3B-B8E6-C128B40B1E6B}"/>
              </a:ext>
            </a:extLst>
          </p:cNvPr>
          <p:cNvGrpSpPr/>
          <p:nvPr/>
        </p:nvGrpSpPr>
        <p:grpSpPr>
          <a:xfrm>
            <a:off x="1111874" y="680209"/>
            <a:ext cx="9968251" cy="5497581"/>
            <a:chOff x="1111874" y="680209"/>
            <a:chExt cx="9968251" cy="5497581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B1FAF6F8-3B38-482C-A464-2F5B6A363A99}"/>
                </a:ext>
              </a:extLst>
            </p:cNvPr>
            <p:cNvGrpSpPr/>
            <p:nvPr/>
          </p:nvGrpSpPr>
          <p:grpSpPr>
            <a:xfrm>
              <a:off x="1111874" y="680209"/>
              <a:ext cx="9968251" cy="5497581"/>
              <a:chOff x="1560680" y="676923"/>
              <a:chExt cx="9968251" cy="549758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A348B7-2A6E-4633-97BC-0FD40C13F8ED}"/>
                  </a:ext>
                </a:extLst>
              </p:cNvPr>
              <p:cNvSpPr/>
              <p:nvPr/>
            </p:nvSpPr>
            <p:spPr>
              <a:xfrm>
                <a:off x="1645357" y="676923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列印開始畫面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92A563-DB20-4081-9372-8F6E755873FB}"/>
                  </a:ext>
                </a:extLst>
              </p:cNvPr>
              <p:cNvSpPr/>
              <p:nvPr/>
            </p:nvSpPr>
            <p:spPr>
              <a:xfrm>
                <a:off x="1645357" y="5251227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關閉遊戲</a:t>
                </a:r>
              </a:p>
            </p:txBody>
          </p:sp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CD3E3299-13EC-4BD8-A15D-F5069BD106BF}"/>
                  </a:ext>
                </a:extLst>
              </p:cNvPr>
              <p:cNvCxnSpPr>
                <a:stCxn id="4" idx="2"/>
                <a:endCxn id="3" idx="0"/>
              </p:cNvCxnSpPr>
              <p:nvPr/>
            </p:nvCxnSpPr>
            <p:spPr>
              <a:xfrm>
                <a:off x="2537563" y="1600200"/>
                <a:ext cx="0" cy="3651027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AABF231A-641D-41B5-924A-06454B7C0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769" y="1138561"/>
                <a:ext cx="4421762" cy="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B8DDDCA-B212-42BE-976D-95831EABC507}"/>
                  </a:ext>
                </a:extLst>
              </p:cNvPr>
              <p:cNvSpPr/>
              <p:nvPr/>
            </p:nvSpPr>
            <p:spPr>
              <a:xfrm>
                <a:off x="1560680" y="3337790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(Esc)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FA45AAA-FD61-48C6-913E-DB7DF38EC2C0}"/>
                  </a:ext>
                </a:extLst>
              </p:cNvPr>
              <p:cNvSpPr/>
              <p:nvPr/>
            </p:nvSpPr>
            <p:spPr>
              <a:xfrm>
                <a:off x="7851531" y="676923"/>
                <a:ext cx="1784412" cy="9232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開始遊戲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列印遊戲畫面、</a:t>
                </a:r>
                <a:endParaRPr lang="en-US" altLang="zh-TW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1400" dirty="0">
                    <a:solidFill>
                      <a:schemeClr val="tx1"/>
                    </a:solidFill>
                  </a:rPr>
                  <a:t>初始化遊戲數值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82F300-74B1-48E9-B4E9-BA6BBA955A32}"/>
                  </a:ext>
                </a:extLst>
              </p:cNvPr>
              <p:cNvSpPr/>
              <p:nvPr/>
            </p:nvSpPr>
            <p:spPr>
              <a:xfrm>
                <a:off x="7870025" y="3692768"/>
                <a:ext cx="1784412" cy="8496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判斷正確與否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8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正確加分並更新畫面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C9F131B-B9C6-437F-B1B4-22C00D816E49}"/>
                  </a:ext>
                </a:extLst>
              </p:cNvPr>
              <p:cNvSpPr/>
              <p:nvPr/>
            </p:nvSpPr>
            <p:spPr>
              <a:xfrm>
                <a:off x="6594231" y="5233642"/>
                <a:ext cx="3060206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列印結束畫面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1800" dirty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1400" dirty="0">
                    <a:solidFill>
                      <a:schemeClr val="tx1"/>
                    </a:solidFill>
                  </a:rPr>
                  <a:t>最終得分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6A533AF-7C57-4B7C-8EBF-9F21DFD24767}"/>
                  </a:ext>
                </a:extLst>
              </p:cNvPr>
              <p:cNvSpPr/>
              <p:nvPr/>
            </p:nvSpPr>
            <p:spPr>
              <a:xfrm>
                <a:off x="7870025" y="2061837"/>
                <a:ext cx="1784412" cy="923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</a:rPr>
                  <a:t>抓取鍵值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CFE0E47B-2B4F-41C0-9020-2FF6C81DB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7783" y="1119552"/>
                <a:ext cx="9702" cy="457200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DBC78D18-7FEC-407E-A73E-2BC242EA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5943" y="2523475"/>
                <a:ext cx="1001840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>
                <a:extLst>
                  <a:ext uri="{FF2B5EF4-FFF2-40B4-BE49-F238E27FC236}">
                    <a16:creationId xmlns:a16="http://schemas.microsoft.com/office/drawing/2014/main" id="{B6B6D7A2-3DC6-4329-BC91-E474D5F70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4437" y="1138561"/>
                <a:ext cx="1001840" cy="0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4D726B-1BB0-477A-A337-18DADF489740}"/>
                  </a:ext>
                </a:extLst>
              </p:cNvPr>
              <p:cNvSpPr/>
              <p:nvPr/>
            </p:nvSpPr>
            <p:spPr>
              <a:xfrm>
                <a:off x="10684957" y="1695067"/>
                <a:ext cx="842866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(Space)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A70CE2CF-EBAF-41ED-BCCA-1E40D9490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263" y="5712865"/>
                <a:ext cx="3145968" cy="0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C53FB24-324C-48F9-8602-423878B5064E}"/>
                  </a:ext>
                </a:extLst>
              </p:cNvPr>
              <p:cNvSpPr/>
              <p:nvPr/>
            </p:nvSpPr>
            <p:spPr>
              <a:xfrm>
                <a:off x="4601437" y="5391906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(Esc)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00A63CF5-2BCA-450C-9049-6E344B5BC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5943" y="5682051"/>
                <a:ext cx="1001840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4217DF2-C8F1-4593-8461-EF23F41DA895}"/>
                  </a:ext>
                </a:extLst>
              </p:cNvPr>
              <p:cNvSpPr/>
              <p:nvPr/>
            </p:nvSpPr>
            <p:spPr>
              <a:xfrm>
                <a:off x="10686065" y="5347940"/>
                <a:ext cx="842866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(Space)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FA26EA2B-4BE6-4244-B259-E77D18F6D563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8762231" y="1600199"/>
                <a:ext cx="0" cy="461638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5F49260F-19F6-4F6C-8CBC-C3004ED6F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232" y="4542421"/>
                <a:ext cx="0" cy="715380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42FEF135-8E3F-4EE9-A760-75F53025F16D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8762231" y="2985114"/>
                <a:ext cx="0" cy="707654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07B16EB5-A253-45C5-A1EA-BDC213C00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5054" y="2523475"/>
                <a:ext cx="844971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FBC07624-D630-4DD1-8727-3A5EFB0E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4571" y="2523477"/>
                <a:ext cx="483" cy="2710165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C98B881-BBFE-4821-8271-0FE37584CE7E}"/>
                  </a:ext>
                </a:extLst>
              </p:cNvPr>
              <p:cNvSpPr/>
              <p:nvPr/>
            </p:nvSpPr>
            <p:spPr>
              <a:xfrm>
                <a:off x="6103841" y="3337790"/>
                <a:ext cx="839620" cy="2813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( z 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7732598-B774-4EB8-8DFD-AA51B807B826}"/>
                </a:ext>
              </a:extLst>
            </p:cNvPr>
            <p:cNvSpPr/>
            <p:nvPr/>
          </p:nvSpPr>
          <p:spPr>
            <a:xfrm>
              <a:off x="4570818" y="770351"/>
              <a:ext cx="842866" cy="2813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(Space)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81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0C52-F9F4-4DCA-917B-E080CB3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3" y="1031868"/>
            <a:ext cx="9601196" cy="1303867"/>
          </a:xfrm>
        </p:spPr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7A2D05-D11A-4DED-B108-679F1DEFB118}"/>
              </a:ext>
            </a:extLst>
          </p:cNvPr>
          <p:cNvSpPr txBox="1"/>
          <p:nvPr/>
        </p:nvSpPr>
        <p:spPr>
          <a:xfrm>
            <a:off x="1143001" y="2400929"/>
            <a:ext cx="9905998" cy="318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/>
              <a:t>▪ 程式撰寫</a:t>
            </a:r>
            <a:r>
              <a:rPr lang="en-US" altLang="zh-TW" dirty="0"/>
              <a:t>	--</a:t>
            </a:r>
            <a:r>
              <a:rPr lang="zh-TW" altLang="en-US" dirty="0"/>
              <a:t>畫面設計：蘇柏瑜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</a:t>
            </a:r>
            <a:r>
              <a:rPr lang="en-US" altLang="zh-TW" dirty="0" err="1"/>
              <a:t>printskull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printBox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printTarget</a:t>
            </a:r>
            <a:r>
              <a:rPr lang="en-US" altLang="zh-TW" dirty="0"/>
              <a:t>, cube 			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			--</a:t>
            </a:r>
            <a:r>
              <a:rPr lang="zh-TW" altLang="en-US" dirty="0"/>
              <a:t>遊戲內容</a:t>
            </a:r>
            <a:r>
              <a:rPr lang="en-US" altLang="zh-TW" dirty="0"/>
              <a:t>(</a:t>
            </a:r>
            <a:r>
              <a:rPr lang="zh-TW" altLang="en-US" dirty="0"/>
              <a:t>遊玩方式、</a:t>
            </a:r>
            <a:r>
              <a:rPr lang="en-US" altLang="zh-TW" dirty="0"/>
              <a:t>Debug)</a:t>
            </a:r>
            <a:r>
              <a:rPr lang="zh-TW" altLang="en-US" dirty="0"/>
              <a:t>：陳羽暉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main, </a:t>
            </a:r>
            <a:r>
              <a:rPr lang="en-US" altLang="zh-TW" dirty="0" err="1"/>
              <a:t>printScreen</a:t>
            </a:r>
            <a:r>
              <a:rPr lang="en-US" altLang="zh-TW" dirty="0"/>
              <a:t>, </a:t>
            </a:r>
            <a:r>
              <a:rPr lang="en-US" altLang="zh-TW" dirty="0" err="1"/>
              <a:t>endScreen</a:t>
            </a:r>
            <a:r>
              <a:rPr lang="en-US" altLang="zh-TW" dirty="0"/>
              <a:t>, </a:t>
            </a:r>
            <a:r>
              <a:rPr lang="en-US" altLang="zh-TW" dirty="0" err="1"/>
              <a:t>gameScreen</a:t>
            </a:r>
            <a:r>
              <a:rPr lang="en-US" altLang="zh-TW" dirty="0"/>
              <a:t>, </a:t>
            </a:r>
            <a:r>
              <a:rPr lang="en-US" altLang="zh-TW" dirty="0" err="1"/>
              <a:t>printPlayer</a:t>
            </a:r>
            <a:r>
              <a:rPr lang="en-US" altLang="zh-TW" dirty="0"/>
              <a:t>, </a:t>
            </a:r>
            <a:r>
              <a:rPr lang="en-US" altLang="zh-TW" dirty="0" err="1"/>
              <a:t>printTime</a:t>
            </a:r>
            <a:r>
              <a:rPr lang="en-US" altLang="zh-TW" dirty="0"/>
              <a:t>, </a:t>
            </a:r>
            <a:r>
              <a:rPr lang="en-US" altLang="zh-TW" dirty="0" err="1"/>
              <a:t>cube_renew</a:t>
            </a:r>
            <a:r>
              <a:rPr lang="en-US" altLang="zh-TW" dirty="0"/>
              <a:t> </a:t>
            </a:r>
          </a:p>
          <a:p>
            <a:pPr>
              <a:lnSpc>
                <a:spcPts val="2700"/>
              </a:lnSpc>
            </a:pPr>
            <a:r>
              <a:rPr lang="en-US" altLang="zh-TW" dirty="0"/>
              <a:t>			--</a:t>
            </a:r>
            <a:r>
              <a:rPr lang="zh-TW" altLang="en-US" dirty="0"/>
              <a:t>遊戲內容</a:t>
            </a:r>
            <a:r>
              <a:rPr lang="en-US" altLang="zh-TW" dirty="0"/>
              <a:t>(</a:t>
            </a:r>
            <a:r>
              <a:rPr lang="zh-TW" altLang="en-US" dirty="0"/>
              <a:t>分數計算、架構設計</a:t>
            </a:r>
            <a:r>
              <a:rPr lang="en-US" altLang="zh-TW" dirty="0"/>
              <a:t>)</a:t>
            </a:r>
            <a:r>
              <a:rPr lang="zh-TW" altLang="en-US" dirty="0"/>
              <a:t>：蔡沐霖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en-US" altLang="zh-TW" dirty="0"/>
              <a:t>			 </a:t>
            </a:r>
            <a:r>
              <a:rPr lang="en-US" altLang="zh-TW" dirty="0" err="1"/>
              <a:t>initial_cube_set</a:t>
            </a:r>
            <a:r>
              <a:rPr lang="en-US" altLang="zh-TW" dirty="0"/>
              <a:t>, </a:t>
            </a:r>
            <a:r>
              <a:rPr lang="en-US" altLang="zh-TW" dirty="0" err="1"/>
              <a:t>random_cube_set</a:t>
            </a:r>
            <a:r>
              <a:rPr lang="en-US" altLang="zh-TW" dirty="0"/>
              <a:t>, </a:t>
            </a:r>
            <a:r>
              <a:rPr lang="en-US" altLang="zh-TW" dirty="0" err="1"/>
              <a:t>computescore</a:t>
            </a:r>
            <a:r>
              <a:rPr lang="en-US" altLang="zh-TW" dirty="0"/>
              <a:t>, </a:t>
            </a:r>
            <a:r>
              <a:rPr lang="en-US" altLang="zh-TW" dirty="0" err="1"/>
              <a:t>printscore</a:t>
            </a:r>
            <a:r>
              <a:rPr lang="en-US" altLang="zh-TW" dirty="0"/>
              <a:t>, </a:t>
            </a:r>
            <a:r>
              <a:rPr lang="en-US" altLang="zh-TW" dirty="0" err="1"/>
              <a:t>scorechoose</a:t>
            </a:r>
            <a:r>
              <a:rPr lang="en-US" altLang="zh-TW" dirty="0"/>
              <a:t>		</a:t>
            </a:r>
          </a:p>
          <a:p>
            <a:pPr>
              <a:lnSpc>
                <a:spcPts val="2700"/>
              </a:lnSpc>
            </a:pPr>
            <a:r>
              <a:rPr lang="zh-TW" altLang="en-US" dirty="0"/>
              <a:t>▪ 簡報：陳羽暉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zh-TW" altLang="en-US" dirty="0"/>
              <a:t>▪ 書面報告：蔡沐霖</a:t>
            </a:r>
            <a:endParaRPr lang="en-US" altLang="zh-TW" dirty="0"/>
          </a:p>
          <a:p>
            <a:pPr>
              <a:lnSpc>
                <a:spcPts val="2700"/>
              </a:lnSpc>
            </a:pPr>
            <a:r>
              <a:rPr lang="zh-TW" altLang="en-US" dirty="0"/>
              <a:t>▪ 口頭報告：蘇柏瑜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920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225</Words>
  <Application>Microsoft Office PowerPoint</Application>
  <PresentationFormat>寬螢幕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HIT THE SKULL</vt:lpstr>
      <vt:lpstr>遊戲規則</vt:lpstr>
      <vt:lpstr>PowerPoint 簡報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SKULL</dc:title>
  <dc:creator>ASUS</dc:creator>
  <cp:lastModifiedBy>ASUS</cp:lastModifiedBy>
  <cp:revision>22</cp:revision>
  <dcterms:created xsi:type="dcterms:W3CDTF">2021-12-23T11:32:14Z</dcterms:created>
  <dcterms:modified xsi:type="dcterms:W3CDTF">2021-12-27T05:25:34Z</dcterms:modified>
</cp:coreProperties>
</file>