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07AB2-46BA-C44D-8945-49E6F6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B7DEEB-A2D1-354A-8FBE-8400654BC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62483"/>
            <a:ext cx="6801612" cy="1239894"/>
          </a:xfrm>
        </p:spPr>
        <p:txBody>
          <a:bodyPr/>
          <a:lstStyle/>
          <a:p>
            <a:r>
              <a:rPr lang="ru-RU" dirty="0"/>
              <a:t>Презентацию подготовил студент НКНбд-01-20 </a:t>
            </a:r>
          </a:p>
          <a:p>
            <a:r>
              <a:rPr lang="ru-RU" dirty="0"/>
              <a:t>Салискте Джонатан Д.</a:t>
            </a:r>
          </a:p>
        </p:txBody>
      </p:sp>
    </p:spTree>
    <p:extLst>
      <p:ext uri="{BB962C8B-B14F-4D97-AF65-F5344CB8AC3E}">
        <p14:creationId xmlns:p14="http://schemas.microsoft.com/office/powerpoint/2010/main" val="363756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4EDDD-EEEE-BB41-AED2-CEEE7AFB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17D21-106F-D84E-B5EF-C7E967E1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Приобретение практических навыков взаимодействия пользователя с системой посредством командной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0733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079E5-D8F2-E64B-A2E8-8B4B8B5F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Прагматика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E4BC5-5D79-C64B-8706-42BEC15B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Лабораторная работа была выполнена, с целью изучения возможностей командной строки. А также для приобретения навыков по работе с файловой системы через интерфейс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86263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6E4A6-A679-B74A-8AFE-FE45DBC3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A3857-3050-B745-B4E9-C01ED9CE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Узнали имя домашнего каталога</a:t>
            </a:r>
          </a:p>
          <a:p>
            <a:r>
              <a:rPr lang="ru-RU" dirty="0"/>
              <a:t>Изучили команды для просмотра состава каталога</a:t>
            </a:r>
          </a:p>
          <a:p>
            <a:r>
              <a:rPr lang="ru-RU" dirty="0"/>
              <a:t>Изучили команды для создания и удаления каталогов</a:t>
            </a:r>
          </a:p>
          <a:p>
            <a:r>
              <a:rPr lang="ru-RU" dirty="0"/>
              <a:t>Ответили на контрольные вопросы.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94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D84E2-A43B-4845-A6E3-3C073B19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27E4D-8CEF-8646-B562-4B2F5DE7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Приобрели практические навыки взаимодействия пользователя с системой посредством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94473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56980-99AC-E445-BB6C-3B401CF4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5014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0552674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4</TotalTime>
  <Words>94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Посылка</vt:lpstr>
      <vt:lpstr>Лабораторная работа №5</vt:lpstr>
      <vt:lpstr>Цель работы</vt:lpstr>
      <vt:lpstr>Прагматика выполнения работы</vt:lpstr>
      <vt:lpstr>Ход работы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СВ ...</dc:creator>
  <cp:lastModifiedBy>jonathan calixte</cp:lastModifiedBy>
  <cp:revision>2</cp:revision>
  <dcterms:created xsi:type="dcterms:W3CDTF">2021-05-14T12:47:40Z</dcterms:created>
  <dcterms:modified xsi:type="dcterms:W3CDTF">2021-10-26T17:10:46Z</dcterms:modified>
</cp:coreProperties>
</file>