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20B7E2-F65C-48E1-B2B0-606DB605A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7F46BFD-54C3-427A-94F9-17F9277CE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3E4C12-061E-4AB4-B307-DACDF157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9890-120D-48CF-A2D8-B73C79FDB292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CB86AE-A44B-41EF-AB1E-334AAFBE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537AD3-43DB-4E6D-AFFA-7C70EF48D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55F6-5069-4FB3-B43B-28ECFE7C7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34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CCA060-5785-4F27-AA38-47E9E7B0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68E4897-D916-4498-895B-C41857BC7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590462-F5D6-40A9-9C2E-7CF9CE87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9890-120D-48CF-A2D8-B73C79FDB292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642EFC-BA88-41AC-8492-8E5ACC33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562184-781C-4549-826E-53A6A3C3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55F6-5069-4FB3-B43B-28ECFE7C7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63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69E89A5-1ECB-4B16-A29C-A564689BA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7DD0FE-4572-4AAF-B30F-7C5C63ABC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0767AC-11C3-4BED-8CD3-1F25263F1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9890-120D-48CF-A2D8-B73C79FDB292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C30E14-81B1-4D0C-9D85-6D7515E8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F78F41-0BE1-4A56-9B49-DAB121C3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55F6-5069-4FB3-B43B-28ECFE7C7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13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C701CA-A497-45BA-88B8-E641C6F3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355867-D9C7-44C9-8693-FB9E149C2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61A6A1-EB0E-40AC-8F41-3C5E4E82C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9890-120D-48CF-A2D8-B73C79FDB292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F63975-812C-4628-8145-809AE248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C97D1C-D71E-4888-82DD-00D5D2EDF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55F6-5069-4FB3-B43B-28ECFE7C7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02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5FC7A0-0C27-46A1-B5E5-DACB2CC5F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485027-0DC7-4172-AD39-EBDE50AF9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1D8160-0F56-42C2-8FEE-D0BB62F5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9890-120D-48CF-A2D8-B73C79FDB292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9086D7-844E-446A-96F0-92A1D45F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C04C19-04F0-45E0-A65A-BFB28CF6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55F6-5069-4FB3-B43B-28ECFE7C7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75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87AA8-0CBA-46F9-9F32-BCBED9DF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1840E2-1977-4AC0-85CE-BC47C2324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D5539F7-112F-490A-81A2-54CD48265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CAC947-AB7E-46B8-BF10-03C745F4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9890-120D-48CF-A2D8-B73C79FDB292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439445-7FD6-4BD8-B420-9934A7A8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ED1C32-A6AA-4F05-9CBF-EC34FF56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55F6-5069-4FB3-B43B-28ECFE7C7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18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304A4E-D2F0-4390-A72A-7DAF85479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CEF1B6-072C-46A2-A3E3-82CC12A4A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D01D157-02DB-4F10-983F-C97CAABFA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48C44C8-5F37-471C-A48F-52BEDA72D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456EBAC-504D-4416-8B31-4F8F59668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C7C4540-F75E-447C-A65A-8AE43D75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9890-120D-48CF-A2D8-B73C79FDB292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190B9C9-E3C4-4AD6-91CB-A1B5FF45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15A21C8-8C27-44D5-973F-A7664BA9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55F6-5069-4FB3-B43B-28ECFE7C7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80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D5CD99-7198-4D23-9E79-E5F7B0E5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8381263-8922-47BE-83E9-79D8233A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9890-120D-48CF-A2D8-B73C79FDB292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C2957F8-483F-4B55-9CE8-FD732577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635417-6D8D-4ED4-AF49-E6D0261D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55F6-5069-4FB3-B43B-28ECFE7C7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23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7F3B921-C838-43AF-8E3E-3FBB7C6A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9890-120D-48CF-A2D8-B73C79FDB292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55A5870-8434-4BA0-9316-188C1DE6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C610EA-F08E-4CEB-8020-08AD735E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55F6-5069-4FB3-B43B-28ECFE7C7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84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98EFD2-D117-48F1-BAF3-9EE0D2416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34AB26-79C4-4F0B-8F9F-5531AA0F6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2EEDDE-2231-4A14-B544-9D5764474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FAC7CB-8760-4B48-BA4E-83C827DA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9890-120D-48CF-A2D8-B73C79FDB292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3C826D-A8D4-47F3-AAA9-8B8DE747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20F40E-DA3C-4876-9523-92B4838E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55F6-5069-4FB3-B43B-28ECFE7C7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18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67F236-64E8-40B0-A4B7-24F88FDD2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33E33C1-0F1E-4EE1-B572-36FC34CCE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E1896E-45F7-4980-9FCA-A7AE0DB04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36388E-0241-4D1B-B76A-6533B90E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9890-120D-48CF-A2D8-B73C79FDB292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B78621-3939-41B5-B224-71C258A5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252E3B-D96F-4014-93B2-AED09458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55F6-5069-4FB3-B43B-28ECFE7C7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16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C34F292-B4F6-44D0-AB91-1E81D4CC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69E80B-4397-40DF-A2FE-0E1DBEAA1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6383D3-A9D2-4E85-9901-3A7893616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19890-120D-48CF-A2D8-B73C79FDB292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3FD09F-C47D-493F-8545-C1B65E2E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AEF31D-C10E-4C1F-A358-A968F09D8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555F6-5069-4FB3-B43B-28ECFE7C7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64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+ Darknesss | TALENT | hololive official website">
            <a:extLst>
              <a:ext uri="{FF2B5EF4-FFF2-40B4-BE49-F238E27FC236}">
                <a16:creationId xmlns:a16="http://schemas.microsoft.com/office/drawing/2014/main" id="{11F55A27-FD29-4E4B-ABD9-FA86059F3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432" y="80963"/>
            <a:ext cx="4306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27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+ Darknesss | TALENT | hololive official website">
            <a:extLst>
              <a:ext uri="{FF2B5EF4-FFF2-40B4-BE49-F238E27FC236}">
                <a16:creationId xmlns:a16="http://schemas.microsoft.com/office/drawing/2014/main" id="{11F55A27-FD29-4E4B-ABD9-FA86059F3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00" b="90000" l="9873" r="89809">
                        <a14:foregroundMark x1="30255" y1="10300" x2="30255" y2="10300"/>
                        <a14:foregroundMark x1="32643" y1="9200" x2="33439" y2="4500"/>
                        <a14:foregroundMark x1="33439" y1="5900" x2="33439" y2="5900"/>
                        <a14:foregroundMark x1="70860" y1="7900" x2="70860" y2="7900"/>
                        <a14:foregroundMark x1="67994" y1="7100" x2="67994" y2="3900"/>
                        <a14:foregroundMark x1="67994" y1="3400" x2="67994" y2="3400"/>
                        <a14:foregroundMark x1="67834" y1="3200" x2="67834" y2="3200"/>
                        <a14:foregroundMark x1="66720" y1="3100" x2="66720" y2="3900"/>
                        <a14:foregroundMark x1="33599" y1="21300" x2="33599" y2="21300"/>
                        <a14:foregroundMark x1="30892" y1="23400" x2="30892" y2="23400"/>
                        <a14:foregroundMark x1="32803" y1="22200" x2="32006" y2="24300"/>
                        <a14:foregroundMark x1="31688" y1="22500" x2="32962" y2="29600"/>
                        <a14:foregroundMark x1="61465" y1="28300" x2="61608" y2="28686"/>
                        <a14:foregroundMark x1="63694" y1="28900" x2="66242" y2="33800"/>
                        <a14:foregroundMark x1="62420" y1="27800" x2="66561" y2="32200"/>
                        <a14:foregroundMark x1="36465" y1="27900" x2="36943" y2="30300"/>
                        <a14:foregroundMark x1="42834" y1="26400" x2="34554" y2="32200"/>
                        <a14:foregroundMark x1="42675" y1="25400" x2="47611" y2="25900"/>
                        <a14:foregroundMark x1="51274" y1="24700" x2="52707" y2="24100"/>
                        <a14:foregroundMark x1="60350" y1="29400" x2="60987" y2="28900"/>
                        <a14:foregroundMark x1="30096" y1="6100" x2="33599" y2="6300"/>
                        <a14:foregroundMark x1="25000" y1="4500" x2="32803" y2="7100"/>
                        <a14:foregroundMark x1="33439" y1="3200" x2="33758" y2="4100"/>
                        <a14:foregroundMark x1="32325" y1="4500" x2="32325" y2="4500"/>
                        <a14:foregroundMark x1="32325" y1="4500" x2="32325" y2="4500"/>
                        <a14:foregroundMark x1="33439" y1="4400" x2="33439" y2="4400"/>
                        <a14:foregroundMark x1="33439" y1="4400" x2="33439" y2="4400"/>
                        <a14:foregroundMark x1="33121" y1="3500" x2="33121" y2="3500"/>
                        <a14:foregroundMark x1="32643" y1="3400" x2="32643" y2="3400"/>
                        <a14:foregroundMark x1="32166" y1="3400" x2="32166" y2="3400"/>
                        <a14:foregroundMark x1="32166" y1="3400" x2="32166" y2="3400"/>
                        <a14:foregroundMark x1="32166" y1="3400" x2="32166" y2="3400"/>
                        <a14:foregroundMark x1="55892" y1="23700" x2="55892" y2="23700"/>
                        <a14:foregroundMark x1="55255" y1="25600" x2="55255" y2="25600"/>
                        <a14:foregroundMark x1="55255" y1="25600" x2="55255" y2="25600"/>
                        <a14:foregroundMark x1="57643" y1="26100" x2="57643" y2="26100"/>
                        <a14:foregroundMark x1="57643" y1="26100" x2="57643" y2="26100"/>
                        <a14:foregroundMark x1="59236" y1="27400" x2="59236" y2="27400"/>
                        <a14:foregroundMark x1="59236" y1="27400" x2="59236" y2="27400"/>
                        <a14:foregroundMark x1="57962" y1="26100" x2="57962" y2="26100"/>
                        <a14:foregroundMark x1="57643" y1="26500" x2="57643" y2="26500"/>
                        <a14:foregroundMark x1="57962" y1="26500" x2="57962" y2="26500"/>
                        <a14:foregroundMark x1="58599" y1="26500" x2="58599" y2="26500"/>
                        <a14:foregroundMark x1="58599" y1="26500" x2="58599" y2="26500"/>
                        <a14:foregroundMark x1="58758" y1="26500" x2="58758" y2="26500"/>
                        <a14:foregroundMark x1="59236" y1="27800" x2="59236" y2="27800"/>
                        <a14:foregroundMark x1="59236" y1="27800" x2="59236" y2="27800"/>
                        <a14:foregroundMark x1="63057" y1="25000" x2="64490" y2="27900"/>
                        <a14:foregroundMark x1="64968" y1="27800" x2="64968" y2="27800"/>
                        <a14:backgroundMark x1="46975" y1="26500" x2="58280" y2="28400"/>
                        <a14:backgroundMark x1="60015" y1="30406" x2="78344" y2="51600"/>
                        <a14:backgroundMark x1="58280" y1="28400" x2="59835" y2="30198"/>
                        <a14:backgroundMark x1="78344" y1="51600" x2="78503" y2="51600"/>
                        <a14:backgroundMark x1="45427" y1="27225" x2="36624" y2="32300"/>
                        <a14:backgroundMark x1="36241" y1="32974" x2="31051" y2="42100"/>
                        <a14:backgroundMark x1="31051" y1="42100" x2="14809" y2="58400"/>
                        <a14:backgroundMark x1="14809" y1="58400" x2="30892" y2="80800"/>
                        <a14:backgroundMark x1="30892" y1="80800" x2="33280" y2="90700"/>
                        <a14:backgroundMark x1="33280" y1="90700" x2="55892" y2="93800"/>
                        <a14:backgroundMark x1="55892" y1="93800" x2="71656" y2="87900"/>
                        <a14:backgroundMark x1="71656" y1="87900" x2="77070" y2="43500"/>
                        <a14:backgroundMark x1="41879" y1="41300" x2="41879" y2="41300"/>
                        <a14:backgroundMark x1="41879" y1="41300" x2="41879" y2="41300"/>
                        <a14:backgroundMark x1="34554" y1="36400" x2="48567" y2="43900"/>
                        <a14:backgroundMark x1="48567" y1="43900" x2="54936" y2="55800"/>
                        <a14:backgroundMark x1="54936" y1="55800" x2="51115" y2="58600"/>
                        <a14:backgroundMark x1="58599" y1="33100" x2="46975" y2="49900"/>
                        <a14:backgroundMark x1="46975" y1="49900" x2="66720" y2="59500"/>
                        <a14:backgroundMark x1="54618" y1="27900" x2="54618" y2="27900"/>
                        <a14:backgroundMark x1="55414" y1="27600" x2="55414" y2="27600"/>
                        <a14:backgroundMark x1="55414" y1="27600" x2="55414" y2="27600"/>
                        <a14:backgroundMark x1="55414" y1="27600" x2="55414" y2="27600"/>
                        <a14:backgroundMark x1="55414" y1="27600" x2="55414" y2="27600"/>
                        <a14:backgroundMark x1="55096" y1="27400" x2="55096" y2="27400"/>
                        <a14:backgroundMark x1="54618" y1="27400" x2="54618" y2="27400"/>
                        <a14:backgroundMark x1="54618" y1="27400" x2="54618" y2="27400"/>
                        <a14:backgroundMark x1="54618" y1="27400" x2="54618" y2="27400"/>
                        <a14:backgroundMark x1="53822" y1="26500" x2="53822" y2="26500"/>
                        <a14:backgroundMark x1="53822" y1="26500" x2="53822" y2="2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432" y="80963"/>
            <a:ext cx="4306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87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+ Darknesss | TALENT | hololive official website">
            <a:extLst>
              <a:ext uri="{FF2B5EF4-FFF2-40B4-BE49-F238E27FC236}">
                <a16:creationId xmlns:a16="http://schemas.microsoft.com/office/drawing/2014/main" id="{11F55A27-FD29-4E4B-ABD9-FA86059F3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873" r="96178">
                        <a14:foregroundMark x1="50920" y1="27719" x2="53185" y2="27400"/>
                        <a14:foregroundMark x1="45382" y1="28500" x2="47341" y2="28224"/>
                        <a14:foregroundMark x1="56210" y1="28500" x2="56210" y2="28500"/>
                        <a14:foregroundMark x1="57325" y1="28600" x2="57325" y2="28600"/>
                        <a14:foregroundMark x1="76911" y1="30400" x2="96178" y2="30300"/>
                        <a14:foregroundMark x1="96178" y1="30300" x2="86465" y2="24400"/>
                        <a14:foregroundMark x1="86465" y1="24400" x2="78662" y2="32500"/>
                        <a14:foregroundMark x1="78662" y1="32500" x2="78662" y2="33000"/>
                        <a14:foregroundMark x1="76752" y1="37400" x2="80255" y2="46800"/>
                        <a14:foregroundMark x1="80255" y1="46800" x2="84554" y2="39400"/>
                        <a14:foregroundMark x1="84554" y1="39400" x2="75000" y2="45000"/>
                        <a14:foregroundMark x1="75000" y1="45000" x2="75000" y2="45000"/>
                        <a14:foregroundMark x1="68153" y1="59400" x2="69268" y2="59500"/>
                        <a14:foregroundMark x1="68631" y1="60600" x2="65605" y2="60800"/>
                        <a14:foregroundMark x1="64331" y1="62100" x2="64331" y2="62100"/>
                        <a14:foregroundMark x1="70860" y1="61700" x2="70860" y2="61700"/>
                        <a14:foregroundMark x1="70701" y1="60300" x2="70701" y2="60300"/>
                        <a14:foregroundMark x1="71338" y1="61200" x2="71338" y2="61200"/>
                        <a14:foregroundMark x1="70860" y1="62100" x2="70860" y2="62100"/>
                        <a14:foregroundMark x1="36943" y1="60400" x2="42834" y2="58400"/>
                        <a14:foregroundMark x1="45690" y1="27012" x2="50637" y2="27400"/>
                        <a14:foregroundMark x1="50478" y1="27400" x2="53040" y2="27014"/>
                        <a14:foregroundMark x1="52707" y1="27200" x2="57325" y2="29900"/>
                        <a14:foregroundMark x1="58354" y1="29183" x2="60350" y2="31600"/>
                        <a14:foregroundMark x1="58758" y1="36500" x2="60191" y2="36200"/>
                        <a14:foregroundMark x1="58280" y1="34900" x2="59554" y2="37800"/>
                        <a14:foregroundMark x1="79618" y1="37400" x2="79618" y2="37400"/>
                        <a14:foregroundMark x1="60350" y1="35600" x2="60350" y2="35600"/>
                        <a14:foregroundMark x1="41879" y1="59300" x2="41879" y2="59300"/>
                        <a14:foregroundMark x1="42038" y1="58900" x2="42038" y2="58900"/>
                        <a14:foregroundMark x1="42197" y1="59400" x2="42197" y2="59400"/>
                        <a14:backgroundMark x1="34554" y1="33600" x2="41720" y2="27500"/>
                        <a14:backgroundMark x1="41720" y1="27500" x2="43833" y2="27294"/>
                        <a14:backgroundMark x1="62431" y1="30427" x2="63535" y2="30900"/>
                        <a14:backgroundMark x1="63535" y1="30900" x2="65287" y2="32300"/>
                        <a14:backgroundMark x1="43357" y1="58900" x2="46178" y2="58000"/>
                        <a14:backgroundMark x1="42154" y1="59284" x2="43357" y2="58900"/>
                        <a14:backgroundMark x1="46178" y1="58000" x2="56051" y2="61700"/>
                        <a14:backgroundMark x1="56051" y1="61700" x2="63057" y2="61500"/>
                        <a14:backgroundMark x1="35191" y1="61600" x2="47134" y2="64200"/>
                        <a14:backgroundMark x1="47134" y1="64200" x2="36306" y2="76700"/>
                        <a14:backgroundMark x1="44745" y1="24100" x2="44745" y2="24100"/>
                        <a14:backgroundMark x1="44904" y1="24100" x2="44904" y2="24100"/>
                        <a14:backgroundMark x1="39331" y1="25900" x2="53025" y2="25300"/>
                        <a14:backgroundMark x1="53025" y1="25300" x2="59554" y2="26100"/>
                        <a14:backgroundMark x1="41561" y1="19700" x2="54618" y2="21800"/>
                        <a14:backgroundMark x1="54618" y1="21800" x2="60510" y2="28500"/>
                        <a14:backgroundMark x1="60510" y1="28500" x2="59554" y2="17800"/>
                        <a14:backgroundMark x1="59554" y1="17800" x2="67675" y2="11500"/>
                        <a14:backgroundMark x1="67675" y1="11500" x2="71338" y2="5700"/>
                        <a14:backgroundMark x1="53185" y1="25200" x2="60987" y2="27800"/>
                        <a14:backgroundMark x1="37102" y1="33600" x2="38057" y2="42300"/>
                        <a14:backgroundMark x1="38057" y1="42300" x2="27866" y2="60700"/>
                        <a14:backgroundMark x1="60515" y1="37638" x2="69586" y2="57700"/>
                        <a14:backgroundMark x1="58599" y1="33400" x2="59206" y2="34743"/>
                        <a14:backgroundMark x1="69586" y1="57700" x2="85987" y2="58200"/>
                        <a14:backgroundMark x1="85987" y1="58200" x2="63376" y2="35500"/>
                        <a14:backgroundMark x1="60699" y1="34491" x2="59395" y2="34000"/>
                        <a14:backgroundMark x1="63376" y1="35500" x2="61405" y2="34757"/>
                        <a14:backgroundMark x1="65764" y1="38000" x2="65127" y2="37100"/>
                        <a14:backgroundMark x1="64650" y1="37800" x2="65127" y2="37100"/>
                        <a14:backgroundMark x1="62102" y1="37400" x2="64490" y2="36700"/>
                        <a14:backgroundMark x1="64968" y1="38700" x2="64650" y2="38300"/>
                        <a14:backgroundMark x1="69904" y1="38300" x2="69904" y2="38300"/>
                        <a14:backgroundMark x1="69904" y1="38300" x2="69904" y2="38300"/>
                        <a14:backgroundMark x1="67834" y1="38300" x2="67834" y2="38300"/>
                        <a14:backgroundMark x1="67675" y1="37800" x2="67675" y2="37800"/>
                        <a14:backgroundMark x1="67834" y1="37700" x2="67834" y2="37700"/>
                        <a14:backgroundMark x1="67834" y1="37700" x2="67834" y2="37700"/>
                        <a14:backgroundMark x1="68153" y1="37800" x2="68153" y2="37800"/>
                        <a14:backgroundMark x1="68153" y1="37800" x2="68153" y2="37800"/>
                        <a14:backgroundMark x1="68153" y1="37900" x2="67994" y2="38300"/>
                        <a14:backgroundMark x1="67994" y1="38300" x2="67994" y2="38300"/>
                        <a14:backgroundMark x1="37580" y1="42300" x2="36943" y2="36100"/>
                        <a14:backgroundMark x1="37898" y1="42300" x2="38057" y2="35600"/>
                        <a14:backgroundMark x1="39809" y1="38200" x2="39809" y2="38200"/>
                        <a14:backgroundMark x1="39172" y1="39300" x2="39172" y2="39300"/>
                        <a14:backgroundMark x1="38376" y1="40900" x2="38376" y2="40900"/>
                        <a14:backgroundMark x1="39013" y1="40000" x2="39013" y2="40000"/>
                        <a14:backgroundMark x1="37898" y1="34800" x2="37898" y2="34800"/>
                        <a14:backgroundMark x1="40605" y1="34200" x2="40605" y2="34200"/>
                        <a14:backgroundMark x1="54618" y1="60200" x2="54618" y2="60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432" y="80963"/>
            <a:ext cx="4306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59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+ Darknesss | TALENT | hololive official website">
            <a:extLst>
              <a:ext uri="{FF2B5EF4-FFF2-40B4-BE49-F238E27FC236}">
                <a16:creationId xmlns:a16="http://schemas.microsoft.com/office/drawing/2014/main" id="{11F55A27-FD29-4E4B-ABD9-FA86059F3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8439" r="89968">
                        <a14:foregroundMark x1="8439" y1="52800" x2="19427" y2="58900"/>
                        <a14:foregroundMark x1="19427" y1="58900" x2="32367" y2="50323"/>
                        <a14:foregroundMark x1="37260" y1="38547" x2="28527" y2="35652"/>
                        <a14:foregroundMark x1="25309" y1="35638" x2="11306" y2="53800"/>
                        <a14:backgroundMark x1="25796" y1="34200" x2="47293" y2="34300"/>
                        <a14:backgroundMark x1="64993" y1="34226" x2="71178" y2="34200"/>
                        <a14:backgroundMark x1="63090" y1="34234" x2="64939" y2="34226"/>
                        <a14:backgroundMark x1="47293" y1="34300" x2="62430" y2="34237"/>
                        <a14:backgroundMark x1="71178" y1="34200" x2="73408" y2="33600"/>
                        <a14:backgroundMark x1="38694" y1="31400" x2="46975" y2="38900"/>
                        <a14:backgroundMark x1="46975" y1="38900" x2="35510" y2="56900"/>
                        <a14:backgroundMark x1="35510" y1="56900" x2="57962" y2="40100"/>
                        <a14:backgroundMark x1="57962" y1="40100" x2="57643" y2="36500"/>
                        <a14:backgroundMark x1="39968" y1="34800" x2="39968" y2="43100"/>
                        <a14:backgroundMark x1="39968" y1="43100" x2="31688" y2="58800"/>
                        <a14:backgroundMark x1="31688" y1="58800" x2="29299" y2="88400"/>
                        <a14:backgroundMark x1="29299" y1="88400" x2="41720" y2="87400"/>
                        <a14:backgroundMark x1="41720" y1="87400" x2="49522" y2="42800"/>
                        <a14:backgroundMark x1="53822" y1="58600" x2="64650" y2="53200"/>
                        <a14:backgroundMark x1="64650" y1="53200" x2="56847" y2="39100"/>
                        <a14:backgroundMark x1="56847" y1="39100" x2="56847" y2="39100"/>
                        <a14:backgroundMark x1="39172" y1="44500" x2="39172" y2="44500"/>
                        <a14:backgroundMark x1="38694" y1="44400" x2="38694" y2="44400"/>
                        <a14:backgroundMark x1="38535" y1="44400" x2="38535" y2="44400"/>
                        <a14:backgroundMark x1="37739" y1="44500" x2="35191" y2="51400"/>
                        <a14:backgroundMark x1="40127" y1="38900" x2="34395" y2="50700"/>
                        <a14:backgroundMark x1="58917" y1="40000" x2="64650" y2="54700"/>
                        <a14:backgroundMark x1="62475" y1="47870" x2="70223" y2="65200"/>
                        <a14:backgroundMark x1="58599" y1="39200" x2="60771" y2="44058"/>
                        <a14:backgroundMark x1="28822" y1="17800" x2="49045" y2="25200"/>
                        <a14:backgroundMark x1="49045" y1="25200" x2="62739" y2="17700"/>
                        <a14:backgroundMark x1="62739" y1="17700" x2="51592" y2="13600"/>
                        <a14:backgroundMark x1="33599" y1="50000" x2="42994" y2="41000"/>
                        <a14:backgroundMark x1="42994" y1="41000" x2="42834" y2="39900"/>
                        <a14:backgroundMark x1="37102" y1="46500" x2="41242" y2="39000"/>
                        <a14:backgroundMark x1="41242" y1="39000" x2="41242" y2="36500"/>
                        <a14:backgroundMark x1="32166" y1="53700" x2="29459" y2="60800"/>
                        <a14:backgroundMark x1="29459" y1="60800" x2="29140" y2="61300"/>
                        <a14:backgroundMark x1="29140" y1="61600" x2="30573" y2="62100"/>
                        <a14:backgroundMark x1="58917" y1="38600" x2="63535" y2="51000"/>
                        <a14:backgroundMark x1="59713" y1="41400" x2="64490" y2="50000"/>
                        <a14:backgroundMark x1="64490" y1="50000" x2="64490" y2="50100"/>
                        <a14:backgroundMark x1="26433" y1="46500" x2="26433" y2="46500"/>
                        <a14:backgroundMark x1="59554" y1="35500" x2="60032" y2="37700"/>
                        <a14:backgroundMark x1="60191" y1="35700" x2="60987" y2="35700"/>
                        <a14:backgroundMark x1="62739" y1="49200" x2="65764" y2="55900"/>
                        <a14:backgroundMark x1="65764" y1="55900" x2="65764" y2="55900"/>
                        <a14:backgroundMark x1="68153" y1="56800" x2="63694" y2="49600"/>
                        <a14:backgroundMark x1="63694" y1="49600" x2="63694" y2="49600"/>
                        <a14:backgroundMark x1="70064" y1="59400" x2="63854" y2="51000"/>
                        <a14:backgroundMark x1="58917" y1="30900" x2="60828" y2="39900"/>
                        <a14:backgroundMark x1="60828" y1="39900" x2="77229" y2="61200"/>
                        <a14:backgroundMark x1="77229" y1="61200" x2="85032" y2="48000"/>
                        <a14:backgroundMark x1="85032" y1="48000" x2="50000" y2="29200"/>
                        <a14:backgroundMark x1="50000" y1="29200" x2="46656" y2="28500"/>
                        <a14:backgroundMark x1="62261" y1="45200" x2="68153" y2="54400"/>
                        <a14:backgroundMark x1="68153" y1="54400" x2="79618" y2="39200"/>
                        <a14:backgroundMark x1="79618" y1="39200" x2="53981" y2="33100"/>
                        <a14:backgroundMark x1="53981" y1="33100" x2="53822" y2="35600"/>
                        <a14:backgroundMark x1="50159" y1="35700" x2="77707" y2="60100"/>
                        <a14:backgroundMark x1="77707" y1="60100" x2="78503" y2="61600"/>
                        <a14:backgroundMark x1="56210" y1="33900" x2="80732" y2="62500"/>
                        <a14:backgroundMark x1="52548" y1="35100" x2="81369" y2="58400"/>
                        <a14:backgroundMark x1="62420" y1="34700" x2="65605" y2="48200"/>
                        <a14:backgroundMark x1="65605" y1="48200" x2="69108" y2="37900"/>
                        <a14:backgroundMark x1="69108" y1="37900" x2="65605" y2="40600"/>
                        <a14:backgroundMark x1="60987" y1="38800" x2="70223" y2="55000"/>
                        <a14:backgroundMark x1="70223" y1="55000" x2="91401" y2="45800"/>
                        <a14:backgroundMark x1="91401" y1="45800" x2="82484" y2="34300"/>
                        <a14:backgroundMark x1="82484" y1="34300" x2="75159" y2="38600"/>
                        <a14:backgroundMark x1="63854" y1="38600" x2="67038" y2="49000"/>
                        <a14:backgroundMark x1="67038" y1="49000" x2="82643" y2="36700"/>
                        <a14:backgroundMark x1="82643" y1="36700" x2="70701" y2="38900"/>
                        <a14:backgroundMark x1="70701" y1="38900" x2="70064" y2="39900"/>
                        <a14:backgroundMark x1="66720" y1="44300" x2="68790" y2="55800"/>
                        <a14:backgroundMark x1="68790" y1="55800" x2="86306" y2="51100"/>
                        <a14:backgroundMark x1="86306" y1="51100" x2="71975" y2="35500"/>
                        <a14:backgroundMark x1="71975" y1="35500" x2="57166" y2="44400"/>
                        <a14:backgroundMark x1="57166" y1="44400" x2="57166" y2="44400"/>
                        <a14:backgroundMark x1="62898" y1="43700" x2="71019" y2="56000"/>
                        <a14:backgroundMark x1="71019" y1="56000" x2="86624" y2="39600"/>
                        <a14:backgroundMark x1="86624" y1="39600" x2="71019" y2="42100"/>
                        <a14:backgroundMark x1="71019" y1="42100" x2="67197" y2="40000"/>
                        <a14:backgroundMark x1="71497" y1="55500" x2="75637" y2="39400"/>
                        <a14:backgroundMark x1="75637" y1="39400" x2="68153" y2="51300"/>
                        <a14:backgroundMark x1="68153" y1="51300" x2="75478" y2="60200"/>
                        <a14:backgroundMark x1="59554" y1="61100" x2="72611" y2="61800"/>
                        <a14:backgroundMark x1="72611" y1="61800" x2="82962" y2="46100"/>
                        <a14:backgroundMark x1="82962" y1="46100" x2="72452" y2="56000"/>
                        <a14:backgroundMark x1="72452" y1="56000" x2="72134" y2="57300"/>
                        <a14:backgroundMark x1="65764" y1="52700" x2="76592" y2="56400"/>
                        <a14:backgroundMark x1="76592" y1="56400" x2="80096" y2="46100"/>
                        <a14:backgroundMark x1="80096" y1="46100" x2="70541" y2="51200"/>
                        <a14:backgroundMark x1="66401" y1="57100" x2="88376" y2="46700"/>
                        <a14:backgroundMark x1="88376" y1="46700" x2="67038" y2="47000"/>
                        <a14:backgroundMark x1="67038" y1="47000" x2="65764" y2="50200"/>
                        <a14:backgroundMark x1="65924" y1="55100" x2="65924" y2="55100"/>
                        <a14:backgroundMark x1="70064" y1="55900" x2="70064" y2="55900"/>
                        <a14:backgroundMark x1="70064" y1="56000" x2="70064" y2="56000"/>
                        <a14:backgroundMark x1="69904" y1="56300" x2="69904" y2="56300"/>
                        <a14:backgroundMark x1="69427" y1="57800" x2="69427" y2="57800"/>
                        <a14:backgroundMark x1="69268" y1="58000" x2="69268" y2="58000"/>
                        <a14:backgroundMark x1="69268" y1="58000" x2="69268" y2="58000"/>
                        <a14:backgroundMark x1="69745" y1="58000" x2="69745" y2="58000"/>
                        <a14:backgroundMark x1="69745" y1="58000" x2="69904" y2="58400"/>
                        <a14:backgroundMark x1="70860" y1="58800" x2="70860" y2="58800"/>
                        <a14:backgroundMark x1="71497" y1="58500" x2="71497" y2="58500"/>
                        <a14:backgroundMark x1="71656" y1="58500" x2="71656" y2="58500"/>
                        <a14:backgroundMark x1="71656" y1="58400" x2="70064" y2="56400"/>
                        <a14:backgroundMark x1="70064" y1="56400" x2="70064" y2="56400"/>
                        <a14:backgroundMark x1="70064" y1="56400" x2="70064" y2="56400"/>
                        <a14:backgroundMark x1="53822" y1="34200" x2="60669" y2="27800"/>
                        <a14:backgroundMark x1="60669" y1="27800" x2="92357" y2="48800"/>
                        <a14:backgroundMark x1="92357" y1="48800" x2="84395" y2="63800"/>
                        <a14:backgroundMark x1="84395" y1="63800" x2="71497" y2="50500"/>
                        <a14:backgroundMark x1="71497" y1="47200" x2="78981" y2="56200"/>
                        <a14:backgroundMark x1="78981" y1="56200" x2="81688" y2="49600"/>
                        <a14:backgroundMark x1="83439" y1="60400" x2="78822" y2="52400"/>
                        <a14:backgroundMark x1="78822" y1="52400" x2="80414" y2="59500"/>
                        <a14:backgroundMark x1="85350" y1="56800" x2="85350" y2="56800"/>
                        <a14:backgroundMark x1="84873" y1="57300" x2="83280" y2="57600"/>
                        <a14:backgroundMark x1="80732" y1="57300" x2="82006" y2="55100"/>
                        <a14:backgroundMark x1="82166" y1="55100" x2="82166" y2="56700"/>
                        <a14:backgroundMark x1="81210" y1="57200" x2="84873" y2="55800"/>
                        <a14:backgroundMark x1="85350" y1="55800" x2="85350" y2="56900"/>
                        <a14:backgroundMark x1="84873" y1="56900" x2="84236" y2="56300"/>
                        <a14:backgroundMark x1="81847" y1="57200" x2="81051" y2="53700"/>
                        <a14:backgroundMark x1="80573" y1="52300" x2="80414" y2="54200"/>
                        <a14:backgroundMark x1="80414" y1="54200" x2="80414" y2="55300"/>
                        <a14:backgroundMark x1="80573" y1="55500" x2="80573" y2="55500"/>
                        <a14:backgroundMark x1="83917" y1="55000" x2="83917" y2="55000"/>
                        <a14:backgroundMark x1="83917" y1="55000" x2="83121" y2="55000"/>
                        <a14:backgroundMark x1="82803" y1="55000" x2="82803" y2="55000"/>
                        <a14:backgroundMark x1="82803" y1="55000" x2="82484" y2="55400"/>
                        <a14:backgroundMark x1="82484" y1="55400" x2="81688" y2="55600"/>
                        <a14:backgroundMark x1="80255" y1="56600" x2="78344" y2="57700"/>
                        <a14:backgroundMark x1="72293" y1="58100" x2="70064" y2="58500"/>
                        <a14:backgroundMark x1="69427" y1="58500" x2="69427" y2="58100"/>
                        <a14:backgroundMark x1="70701" y1="56900" x2="70701" y2="56900"/>
                        <a14:backgroundMark x1="71338" y1="58200" x2="71338" y2="58200"/>
                        <a14:backgroundMark x1="71338" y1="58500" x2="71338" y2="58500"/>
                        <a14:backgroundMark x1="71975" y1="60600" x2="72293" y2="61300"/>
                        <a14:backgroundMark x1="79299" y1="60000" x2="80255" y2="59400"/>
                        <a14:backgroundMark x1="88376" y1="57300" x2="88376" y2="57300"/>
                        <a14:backgroundMark x1="82166" y1="58500" x2="82166" y2="58500"/>
                        <a14:backgroundMark x1="83121" y1="58600" x2="83121" y2="58600"/>
                        <a14:backgroundMark x1="83121" y1="58600" x2="83121" y2="58600"/>
                        <a14:backgroundMark x1="83121" y1="58400" x2="83121" y2="58400"/>
                        <a14:backgroundMark x1="48089" y1="17600" x2="56051" y2="89700"/>
                        <a14:backgroundMark x1="56051" y1="89700" x2="82006" y2="72700"/>
                        <a14:backgroundMark x1="82006" y1="72700" x2="79936" y2="31200"/>
                        <a14:backgroundMark x1="63535" y1="43000" x2="72293" y2="41800"/>
                        <a14:backgroundMark x1="68790" y1="41400" x2="85191" y2="41800"/>
                        <a14:backgroundMark x1="81369" y1="59100" x2="89809" y2="56300"/>
                        <a14:backgroundMark x1="82006" y1="58100" x2="97134" y2="54700"/>
                        <a14:backgroundMark x1="84713" y1="58800" x2="84713" y2="58800"/>
                        <a14:backgroundMark x1="90127" y1="67600" x2="90127" y2="6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432" y="80963"/>
            <a:ext cx="4306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54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+ Darknesss | TALENT | hololive official website">
            <a:extLst>
              <a:ext uri="{FF2B5EF4-FFF2-40B4-BE49-F238E27FC236}">
                <a16:creationId xmlns:a16="http://schemas.microsoft.com/office/drawing/2014/main" id="{11F55A27-FD29-4E4B-ABD9-FA86059F3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8439" r="89968">
                        <a14:foregroundMark x1="8439" y1="52800" x2="9978" y2="53654"/>
                        <a14:foregroundMark x1="31074" y1="36496" x2="28527" y2="35652"/>
                        <a14:foregroundMark x1="31679" y1="36697" x2="31600" y2="36671"/>
                        <a14:foregroundMark x1="23592" y1="37865" x2="12587" y2="52139"/>
                        <a14:foregroundMark x1="25309" y1="35638" x2="23894" y2="37473"/>
                        <a14:foregroundMark x1="65127" y1="34400" x2="63376" y2="42831"/>
                        <a14:foregroundMark x1="66401" y1="50100" x2="70860" y2="59200"/>
                        <a14:foregroundMark x1="66178" y1="49644" x2="66352" y2="50000"/>
                        <a14:foregroundMark x1="70860" y1="59200" x2="84713" y2="57800"/>
                        <a14:foregroundMark x1="84713" y1="57800" x2="65764" y2="35600"/>
                        <a14:backgroundMark x1="25796" y1="34200" x2="47293" y2="34300"/>
                        <a14:backgroundMark x1="64993" y1="34226" x2="71178" y2="34200"/>
                        <a14:backgroundMark x1="63090" y1="34234" x2="64939" y2="34226"/>
                        <a14:backgroundMark x1="47293" y1="34300" x2="62430" y2="34237"/>
                        <a14:backgroundMark x1="71178" y1="34200" x2="73408" y2="33600"/>
                        <a14:backgroundMark x1="38694" y1="31400" x2="46975" y2="38900"/>
                        <a14:backgroundMark x1="46975" y1="38900" x2="35510" y2="56900"/>
                        <a14:backgroundMark x1="35510" y1="56900" x2="57962" y2="40100"/>
                        <a14:backgroundMark x1="57962" y1="40100" x2="57643" y2="36500"/>
                        <a14:backgroundMark x1="39968" y1="34800" x2="39968" y2="43100"/>
                        <a14:backgroundMark x1="39968" y1="43100" x2="31688" y2="58800"/>
                        <a14:backgroundMark x1="31688" y1="58800" x2="29299" y2="88400"/>
                        <a14:backgroundMark x1="29299" y1="88400" x2="41720" y2="87400"/>
                        <a14:backgroundMark x1="41720" y1="87400" x2="49522" y2="42800"/>
                        <a14:backgroundMark x1="53822" y1="58600" x2="64650" y2="53200"/>
                        <a14:backgroundMark x1="64650" y1="53200" x2="56847" y2="39100"/>
                        <a14:backgroundMark x1="56847" y1="39100" x2="56847" y2="39100"/>
                        <a14:backgroundMark x1="39172" y1="44500" x2="39172" y2="44500"/>
                        <a14:backgroundMark x1="38694" y1="44400" x2="38694" y2="44400"/>
                        <a14:backgroundMark x1="38535" y1="44400" x2="38535" y2="44400"/>
                        <a14:backgroundMark x1="37739" y1="44500" x2="35191" y2="51400"/>
                        <a14:backgroundMark x1="40127" y1="38900" x2="34395" y2="50700"/>
                        <a14:backgroundMark x1="58917" y1="40000" x2="64650" y2="54700"/>
                        <a14:backgroundMark x1="62475" y1="47870" x2="70223" y2="65200"/>
                        <a14:backgroundMark x1="58599" y1="39200" x2="60771" y2="44058"/>
                        <a14:backgroundMark x1="28822" y1="17800" x2="49045" y2="25200"/>
                        <a14:backgroundMark x1="49045" y1="25200" x2="62739" y2="17700"/>
                        <a14:backgroundMark x1="62739" y1="17700" x2="51592" y2="13600"/>
                        <a14:backgroundMark x1="33599" y1="50000" x2="42994" y2="41000"/>
                        <a14:backgroundMark x1="42994" y1="41000" x2="42834" y2="39900"/>
                        <a14:backgroundMark x1="37102" y1="46500" x2="41242" y2="39000"/>
                        <a14:backgroundMark x1="41242" y1="39000" x2="41242" y2="36500"/>
                        <a14:backgroundMark x1="32166" y1="53700" x2="29459" y2="60800"/>
                        <a14:backgroundMark x1="29459" y1="60800" x2="29140" y2="61300"/>
                        <a14:backgroundMark x1="29140" y1="61600" x2="30573" y2="62100"/>
                        <a14:backgroundMark x1="58917" y1="38600" x2="63535" y2="51000"/>
                        <a14:backgroundMark x1="59713" y1="41400" x2="64490" y2="50000"/>
                        <a14:backgroundMark x1="64490" y1="50000" x2="64490" y2="50100"/>
                        <a14:backgroundMark x1="26433" y1="46500" x2="26433" y2="46500"/>
                        <a14:backgroundMark x1="59554" y1="35500" x2="60032" y2="37700"/>
                        <a14:backgroundMark x1="60191" y1="35700" x2="60987" y2="35700"/>
                        <a14:backgroundMark x1="62739" y1="49200" x2="65764" y2="55900"/>
                        <a14:backgroundMark x1="65764" y1="55900" x2="65764" y2="55900"/>
                        <a14:backgroundMark x1="68153" y1="56800" x2="63694" y2="49600"/>
                        <a14:backgroundMark x1="63694" y1="49600" x2="63694" y2="49600"/>
                        <a14:backgroundMark x1="70064" y1="59400" x2="63854" y2="51000"/>
                        <a14:backgroundMark x1="10510" y1="53300" x2="29936" y2="60100"/>
                        <a14:backgroundMark x1="29936" y1="60100" x2="37420" y2="51100"/>
                        <a14:backgroundMark x1="37420" y1="51100" x2="40924" y2="40900"/>
                        <a14:backgroundMark x1="40924" y1="40900" x2="23089" y2="43500"/>
                        <a14:backgroundMark x1="23089" y1="43500" x2="14968" y2="55500"/>
                        <a14:backgroundMark x1="14968" y1="55500" x2="15287" y2="56200"/>
                        <a14:backgroundMark x1="17038" y1="57200" x2="30732" y2="40300"/>
                        <a14:backgroundMark x1="30732" y1="40300" x2="24363" y2="38800"/>
                        <a14:backgroundMark x1="20064" y1="57500" x2="36624" y2="42600"/>
                        <a14:backgroundMark x1="30732" y1="55000" x2="33599" y2="34200"/>
                        <a14:backgroundMark x1="24045" y1="56700" x2="32962" y2="32100"/>
                        <a14:backgroundMark x1="25796" y1="58500" x2="36146" y2="26800"/>
                        <a14:backgroundMark x1="32006" y1="48500" x2="43949" y2="17800"/>
                        <a14:backgroundMark x1="38376" y1="40600" x2="37898" y2="31300"/>
                        <a14:backgroundMark x1="34236" y1="41500" x2="34236" y2="41500"/>
                        <a14:backgroundMark x1="36624" y1="38200" x2="36624" y2="38200"/>
                        <a14:backgroundMark x1="33439" y1="38300" x2="32803" y2="37300"/>
                        <a14:backgroundMark x1="38376" y1="36100" x2="36306" y2="38800"/>
                        <a14:backgroundMark x1="33121" y1="40500" x2="34554" y2="37300"/>
                        <a14:backgroundMark x1="38376" y1="36000" x2="36146" y2="38400"/>
                        <a14:backgroundMark x1="33439" y1="39200" x2="34554" y2="36200"/>
                        <a14:backgroundMark x1="35828" y1="35500" x2="32803" y2="42100"/>
                        <a14:backgroundMark x1="24522" y1="55000" x2="24522" y2="55000"/>
                        <a14:backgroundMark x1="22611" y1="57500" x2="21975" y2="59100"/>
                        <a14:backgroundMark x1="31051" y1="53700" x2="31051" y2="50600"/>
                        <a14:backgroundMark x1="24682" y1="58100" x2="23885" y2="56900"/>
                        <a14:backgroundMark x1="29459" y1="47600" x2="27389" y2="57800"/>
                        <a14:backgroundMark x1="26433" y1="55900" x2="26433" y2="55900"/>
                        <a14:backgroundMark x1="20382" y1="63400" x2="25159" y2="52900"/>
                        <a14:backgroundMark x1="25318" y1="58600" x2="25318" y2="57600"/>
                        <a14:backgroundMark x1="34076" y1="46600" x2="31051" y2="58000"/>
                        <a14:backgroundMark x1="32166" y1="52000" x2="27866" y2="59900"/>
                        <a14:backgroundMark x1="30732" y1="48700" x2="27548" y2="60400"/>
                        <a14:backgroundMark x1="25318" y1="55800" x2="25318" y2="54200"/>
                        <a14:backgroundMark x1="15924" y1="64300" x2="16879" y2="59100"/>
                        <a14:backgroundMark x1="23726" y1="51400" x2="18790" y2="62000"/>
                        <a14:backgroundMark x1="23567" y1="52300" x2="18471" y2="61500"/>
                        <a14:backgroundMark x1="18471" y1="55000" x2="18312" y2="57800"/>
                        <a14:backgroundMark x1="18790" y1="51600" x2="18471" y2="54700"/>
                        <a14:backgroundMark x1="16242" y1="59300" x2="16242" y2="56800"/>
                        <a14:backgroundMark x1="26433" y1="51400" x2="28662" y2="49000"/>
                        <a14:backgroundMark x1="18949" y1="66400" x2="19586" y2="54900"/>
                        <a14:backgroundMark x1="19586" y1="58500" x2="23089" y2="56600"/>
                        <a14:backgroundMark x1="36943" y1="39900" x2="28185" y2="65700"/>
                        <a14:backgroundMark x1="47611" y1="39500" x2="26115" y2="69800"/>
                        <a14:backgroundMark x1="35510" y1="54000" x2="34236" y2="53600"/>
                        <a14:backgroundMark x1="32166" y1="51100" x2="26115" y2="74500"/>
                        <a14:backgroundMark x1="38694" y1="41400" x2="34554" y2="58400"/>
                        <a14:backgroundMark x1="36146" y1="46800" x2="37261" y2="40000"/>
                        <a14:backgroundMark x1="26592" y1="61900" x2="27866" y2="47600"/>
                        <a14:backgroundMark x1="36465" y1="35500" x2="33121" y2="57800"/>
                        <a14:backgroundMark x1="37261" y1="47400" x2="34554" y2="56300"/>
                        <a14:backgroundMark x1="10032" y1="85200" x2="17516" y2="56800"/>
                        <a14:backgroundMark x1="18949" y1="62400" x2="19586" y2="59300"/>
                        <a14:backgroundMark x1="26115" y1="48000" x2="20860" y2="67800"/>
                        <a14:backgroundMark x1="25955" y1="47500" x2="24045" y2="57300"/>
                        <a14:backgroundMark x1="29459" y1="46600" x2="27548" y2="56200"/>
                        <a14:backgroundMark x1="18790" y1="63000" x2="21815" y2="47800"/>
                        <a14:backgroundMark x1="21815" y1="61600" x2="31051" y2="38900"/>
                        <a14:backgroundMark x1="34873" y1="33900" x2="31529" y2="53800"/>
                        <a14:backgroundMark x1="46178" y1="31200" x2="41879" y2="50100"/>
                        <a14:backgroundMark x1="36943" y1="56000" x2="37261" y2="48400"/>
                        <a14:backgroundMark x1="28185" y1="70400" x2="28503" y2="58600"/>
                        <a14:backgroundMark x1="31369" y1="53100" x2="28662" y2="74000"/>
                        <a14:backgroundMark x1="33758" y1="57700" x2="26115" y2="71800"/>
                        <a14:backgroundMark x1="25796" y1="61900" x2="25796" y2="59300"/>
                        <a14:backgroundMark x1="22452" y1="64200" x2="22452" y2="64200"/>
                        <a14:backgroundMark x1="20223" y1="76200" x2="20223" y2="76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432" y="80963"/>
            <a:ext cx="4306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05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+ Darknesss | TALENT | hololive official website">
            <a:extLst>
              <a:ext uri="{FF2B5EF4-FFF2-40B4-BE49-F238E27FC236}">
                <a16:creationId xmlns:a16="http://schemas.microsoft.com/office/drawing/2014/main" id="{11F55A27-FD29-4E4B-ABD9-FA86059F3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2500" l="9873" r="89968">
                        <a14:foregroundMark x1="40615" y1="92035" x2="42834" y2="92500"/>
                        <a14:foregroundMark x1="39763" y1="91857" x2="40151" y2="91938"/>
                        <a14:foregroundMark x1="42834" y1="92500" x2="41547" y2="90639"/>
                        <a14:foregroundMark x1="63394" y1="67306" x2="64749" y2="68504"/>
                        <a14:foregroundMark x1="68553" y1="79333" x2="67870" y2="85856"/>
                        <a14:foregroundMark x1="69025" y1="74818" x2="68771" y2="77250"/>
                        <a14:foregroundMark x1="63778" y1="65429" x2="64968" y2="65400"/>
                        <a14:foregroundMark x1="38057" y1="62100" x2="38057" y2="62100"/>
                        <a14:foregroundMark x1="43153" y1="63500" x2="43153" y2="63500"/>
                        <a14:foregroundMark x1="40605" y1="62900" x2="40605" y2="62900"/>
                        <a14:foregroundMark x1="42834" y1="62600" x2="42834" y2="62600"/>
                        <a14:foregroundMark x1="40127" y1="62600" x2="40127" y2="62600"/>
                        <a14:foregroundMark x1="37580" y1="62600" x2="37580" y2="62600"/>
                        <a14:foregroundMark x1="38057" y1="62600" x2="38057" y2="62600"/>
                        <a14:foregroundMark x1="39809" y1="62100" x2="39809" y2="62100"/>
                        <a14:foregroundMark x1="39809" y1="62100" x2="39809" y2="62100"/>
                        <a14:foregroundMark x1="39809" y1="62100" x2="39809" y2="62100"/>
                        <a14:foregroundMark x1="43385" y1="60400" x2="46497" y2="59700"/>
                        <a14:foregroundMark x1="42496" y1="60600" x2="43385" y2="60400"/>
                        <a14:foregroundMark x1="41607" y1="60800" x2="42496" y2="60600"/>
                        <a14:foregroundMark x1="40273" y1="61100" x2="40673" y2="61010"/>
                        <a14:foregroundMark x1="35828" y1="62100" x2="40273" y2="61100"/>
                        <a14:foregroundMark x1="45460" y1="60800" x2="41879" y2="64600"/>
                        <a14:foregroundMark x1="46497" y1="59700" x2="45460" y2="60800"/>
                        <a14:foregroundMark x1="35669" y1="64100" x2="36306" y2="63900"/>
                        <a14:foregroundMark x1="38057" y1="64500" x2="32803" y2="66500"/>
                        <a14:foregroundMark x1="33599" y1="66700" x2="33758" y2="67700"/>
                        <a14:foregroundMark x1="34236" y1="66700" x2="32962" y2="66300"/>
                        <a14:foregroundMark x1="35828" y1="65400" x2="32325" y2="68300"/>
                        <a14:foregroundMark x1="34395" y1="65000" x2="34236" y2="64700"/>
                        <a14:foregroundMark x1="39809" y1="66700" x2="39809" y2="66700"/>
                        <a14:foregroundMark x1="39809" y1="66700" x2="39809" y2="66700"/>
                        <a14:foregroundMark x1="39809" y1="66700" x2="39809" y2="66700"/>
                        <a14:foregroundMark x1="41879" y1="63900" x2="41879" y2="63900"/>
                        <a14:foregroundMark x1="41242" y1="64300" x2="41242" y2="64300"/>
                        <a14:foregroundMark x1="39650" y1="64800" x2="38694" y2="64800"/>
                        <a14:foregroundMark x1="38057" y1="64300" x2="38057" y2="64300"/>
                        <a14:foregroundMark x1="38535" y1="63200" x2="38535" y2="63200"/>
                        <a14:foregroundMark x1="38535" y1="63200" x2="38535" y2="63900"/>
                        <a14:foregroundMark x1="38535" y1="63900" x2="38535" y2="63900"/>
                        <a14:foregroundMark x1="39013" y1="64100" x2="39013" y2="64100"/>
                        <a14:foregroundMark x1="41401" y1="64700" x2="42197" y2="65700"/>
                        <a14:foregroundMark x1="42675" y1="66100" x2="42675" y2="66100"/>
                        <a14:foregroundMark x1="42675" y1="66100" x2="42675" y2="66100"/>
                        <a14:foregroundMark x1="42516" y1="68500" x2="42516" y2="68500"/>
                        <a14:foregroundMark x1="42516" y1="68500" x2="42516" y2="68500"/>
                        <a14:foregroundMark x1="42038" y1="65500" x2="42038" y2="65500"/>
                        <a14:foregroundMark x1="42197" y1="65500" x2="42197" y2="65500"/>
                        <a14:foregroundMark x1="42197" y1="65500" x2="42197" y2="65500"/>
                        <a14:foregroundMark x1="42197" y1="65500" x2="42197" y2="65500"/>
                        <a14:foregroundMark x1="42197" y1="65500" x2="42197" y2="65500"/>
                        <a14:foregroundMark x1="44745" y1="65000" x2="44745" y2="65000"/>
                        <a14:foregroundMark x1="44586" y1="65500" x2="44586" y2="65500"/>
                        <a14:foregroundMark x1="44108" y1="65500" x2="44108" y2="65500"/>
                        <a14:foregroundMark x1="43153" y1="65200" x2="43153" y2="65200"/>
                        <a14:foregroundMark x1="42834" y1="65100" x2="42834" y2="65100"/>
                        <a14:foregroundMark x1="42834" y1="65100" x2="42834" y2="64700"/>
                        <a14:foregroundMark x1="43153" y1="64600" x2="43153" y2="64600"/>
                        <a14:foregroundMark x1="42516" y1="65500" x2="42516" y2="65500"/>
                        <a14:foregroundMark x1="42516" y1="65500" x2="42516" y2="65500"/>
                        <a14:foregroundMark x1="42516" y1="66400" x2="42516" y2="66400"/>
                        <a14:foregroundMark x1="42516" y1="66400" x2="42516" y2="66400"/>
                        <a14:foregroundMark x1="43949" y1="66300" x2="43949" y2="66300"/>
                        <a14:foregroundMark x1="43949" y1="66300" x2="43949" y2="66300"/>
                        <a14:foregroundMark x1="44108" y1="65400" x2="44108" y2="65400"/>
                        <a14:foregroundMark x1="42834" y1="65500" x2="42834" y2="65500"/>
                        <a14:foregroundMark x1="42516" y1="65700" x2="42516" y2="65700"/>
                        <a14:foregroundMark x1="42516" y1="65700" x2="42516" y2="65700"/>
                        <a14:foregroundMark x1="42675" y1="65700" x2="42675" y2="65700"/>
                        <a14:foregroundMark x1="42675" y1="65700" x2="42675" y2="65700"/>
                        <a14:foregroundMark x1="42675" y1="65700" x2="42675" y2="65700"/>
                        <a14:backgroundMark x1="15446" y1="50900" x2="27229" y2="55100"/>
                        <a14:backgroundMark x1="27229" y1="55100" x2="52229" y2="31500"/>
                        <a14:backgroundMark x1="52229" y1="31500" x2="46815" y2="7700"/>
                        <a14:backgroundMark x1="46815" y1="7700" x2="19904" y2="16400"/>
                        <a14:backgroundMark x1="19904" y1="16400" x2="18471" y2="20300"/>
                        <a14:backgroundMark x1="18312" y1="46200" x2="58280" y2="48500"/>
                        <a14:backgroundMark x1="58280" y1="48500" x2="56210" y2="20900"/>
                        <a14:backgroundMark x1="56210" y1="20900" x2="34076" y2="14600"/>
                        <a14:backgroundMark x1="17516" y1="52500" x2="60987" y2="56000"/>
                        <a14:backgroundMark x1="60987" y1="56000" x2="73567" y2="39900"/>
                        <a14:backgroundMark x1="73567" y1="39900" x2="36465" y2="19900"/>
                        <a14:backgroundMark x1="51911" y1="55300" x2="66083" y2="58200"/>
                        <a14:backgroundMark x1="66083" y1="58200" x2="78025" y2="53000"/>
                        <a14:backgroundMark x1="78025" y1="53000" x2="76752" y2="48000"/>
                        <a14:backgroundMark x1="19108" y1="51800" x2="33599" y2="58500"/>
                        <a14:backgroundMark x1="33599" y1="58500" x2="43312" y2="55400"/>
                        <a14:backgroundMark x1="56796" y1="59495" x2="58599" y2="60600"/>
                        <a14:backgroundMark x1="51752" y1="56400" x2="53591" y2="57528"/>
                        <a14:backgroundMark x1="53662" y1="55400" x2="58758" y2="92600"/>
                        <a14:backgroundMark x1="58758" y1="92600" x2="72771" y2="92200"/>
                        <a14:backgroundMark x1="72771" y1="92200" x2="66401" y2="59300"/>
                        <a14:backgroundMark x1="66401" y1="59300" x2="65924" y2="58400"/>
                        <a14:backgroundMark x1="51752" y1="56300" x2="68631" y2="93800"/>
                        <a14:backgroundMark x1="68631" y1="93800" x2="65446" y2="69000"/>
                        <a14:backgroundMark x1="65446" y1="69000" x2="60191" y2="61000"/>
                        <a14:backgroundMark x1="60191" y1="61000" x2="60191" y2="61000"/>
                        <a14:backgroundMark x1="61465" y1="66000" x2="59554" y2="68100"/>
                        <a14:backgroundMark x1="60191" y1="65400" x2="62261" y2="65700"/>
                        <a14:backgroundMark x1="60828" y1="64800" x2="64650" y2="64500"/>
                        <a14:backgroundMark x1="62102" y1="73000" x2="71815" y2="65800"/>
                        <a14:backgroundMark x1="71815" y1="65800" x2="60669" y2="76700"/>
                        <a14:backgroundMark x1="57643" y1="69200" x2="60987" y2="82300"/>
                        <a14:backgroundMark x1="60987" y1="82300" x2="77070" y2="73900"/>
                        <a14:backgroundMark x1="77070" y1="73900" x2="59554" y2="72900"/>
                        <a14:backgroundMark x1="59554" y1="72900" x2="55255" y2="87600"/>
                        <a14:backgroundMark x1="56210" y1="66300" x2="58758" y2="79100"/>
                        <a14:backgroundMark x1="58758" y1="79100" x2="66242" y2="67800"/>
                        <a14:backgroundMark x1="66242" y1="67800" x2="64650" y2="63300"/>
                        <a14:backgroundMark x1="30096" y1="93200" x2="29299" y2="93100"/>
                        <a14:backgroundMark x1="28822" y1="91500" x2="30732" y2="91100"/>
                        <a14:backgroundMark x1="27866" y1="87400" x2="40287" y2="91500"/>
                        <a14:backgroundMark x1="40287" y1="91500" x2="33917" y2="84900"/>
                        <a14:backgroundMark x1="33917" y1="84900" x2="28503" y2="88400"/>
                        <a14:backgroundMark x1="31051" y1="90700" x2="39809" y2="87500"/>
                        <a14:backgroundMark x1="37261" y1="83600" x2="35191" y2="83000"/>
                        <a14:backgroundMark x1="29299" y1="86300" x2="41083" y2="85600"/>
                        <a14:backgroundMark x1="41083" y1="85600" x2="31688" y2="80900"/>
                        <a14:backgroundMark x1="31688" y1="80900" x2="29140" y2="80800"/>
                        <a14:backgroundMark x1="27866" y1="86700" x2="39331" y2="84400"/>
                        <a14:backgroundMark x1="39331" y1="84400" x2="30573" y2="84300"/>
                        <a14:backgroundMark x1="27389" y1="81800" x2="25796" y2="82700"/>
                        <a14:backgroundMark x1="11146" y1="38000" x2="45223" y2="44100"/>
                        <a14:backgroundMark x1="45223" y1="44100" x2="64809" y2="22200"/>
                        <a14:backgroundMark x1="64809" y1="22200" x2="28185" y2="31200"/>
                        <a14:backgroundMark x1="28185" y1="31200" x2="23248" y2="33900"/>
                        <a14:backgroundMark x1="36306" y1="18800" x2="63535" y2="27000"/>
                        <a14:backgroundMark x1="63535" y1="27000" x2="75637" y2="14400"/>
                        <a14:backgroundMark x1="75637" y1="14400" x2="48885" y2="12900"/>
                        <a14:backgroundMark x1="48885" y1="12900" x2="40605" y2="15400"/>
                        <a14:backgroundMark x1="24522" y1="65600" x2="28662" y2="78100"/>
                        <a14:backgroundMark x1="28662" y1="78100" x2="53822" y2="72300"/>
                        <a14:backgroundMark x1="53822" y1="72300" x2="51274" y2="59600"/>
                        <a14:backgroundMark x1="35773" y1="62166" x2="33758" y2="62500"/>
                        <a14:backgroundMark x1="51274" y1="59600" x2="47875" y2="60163"/>
                        <a14:backgroundMark x1="30919" y1="65286" x2="26115" y2="70000"/>
                        <a14:backgroundMark x1="31520" y1="64696" x2="30930" y2="65275"/>
                        <a14:backgroundMark x1="33758" y1="62500" x2="31625" y2="64593"/>
                        <a14:backgroundMark x1="26115" y1="70000" x2="26115" y2="70900"/>
                        <a14:backgroundMark x1="27070" y1="69200" x2="36146" y2="79700"/>
                        <a14:backgroundMark x1="36146" y1="79700" x2="51115" y2="66100"/>
                        <a14:backgroundMark x1="32794" y1="64566" x2="27229" y2="64100"/>
                        <a14:backgroundMark x1="46344" y1="65700" x2="43123" y2="65430"/>
                        <a14:backgroundMark x1="51115" y1="66100" x2="46344" y2="65700"/>
                        <a14:backgroundMark x1="27229" y1="64100" x2="20064" y2="74800"/>
                        <a14:backgroundMark x1="20064" y1="74800" x2="20064" y2="74800"/>
                        <a14:backgroundMark x1="4140" y1="49200" x2="21338" y2="58300"/>
                        <a14:backgroundMark x1="21338" y1="58300" x2="33121" y2="55500"/>
                        <a14:backgroundMark x1="33121" y1="55500" x2="17675" y2="55000"/>
                        <a14:backgroundMark x1="17675" y1="55000" x2="15605" y2="55500"/>
                        <a14:backgroundMark x1="70064" y1="59100" x2="87102" y2="56400"/>
                        <a14:backgroundMark x1="87102" y1="56400" x2="86306" y2="52200"/>
                        <a14:backgroundMark x1="83758" y1="50100" x2="67197" y2="49300"/>
                        <a14:backgroundMark x1="67197" y1="49300" x2="55573" y2="63200"/>
                        <a14:backgroundMark x1="55573" y1="63200" x2="55573" y2="64200"/>
                        <a14:backgroundMark x1="19108" y1="73900" x2="32803" y2="79400"/>
                        <a14:backgroundMark x1="45963" y1="65000" x2="48248" y2="62500"/>
                        <a14:backgroundMark x1="45780" y1="65200" x2="45963" y2="65000"/>
                        <a14:backgroundMark x1="45506" y1="65500" x2="45780" y2="65200"/>
                        <a14:backgroundMark x1="45323" y1="65700" x2="45506" y2="65500"/>
                        <a14:backgroundMark x1="44958" y1="66100" x2="45323" y2="65700"/>
                        <a14:backgroundMark x1="44684" y1="66400" x2="44958" y2="66100"/>
                        <a14:backgroundMark x1="42765" y1="68500" x2="44684" y2="66400"/>
                        <a14:backgroundMark x1="32803" y1="79400" x2="42765" y2="68500"/>
                        <a14:backgroundMark x1="33692" y1="63754" x2="23885" y2="64600"/>
                        <a14:backgroundMark x1="35286" y1="63617" x2="33701" y2="63754"/>
                        <a14:backgroundMark x1="48248" y1="62500" x2="46892" y2="62617"/>
                        <a14:backgroundMark x1="23885" y1="64600" x2="22293" y2="66400"/>
                        <a14:backgroundMark x1="62261" y1="52400" x2="53025" y2="54600"/>
                        <a14:backgroundMark x1="69108" y1="51600" x2="60669" y2="54200"/>
                        <a14:backgroundMark x1="70701" y1="54100" x2="70701" y2="54100"/>
                        <a14:backgroundMark x1="48885" y1="22800" x2="61624" y2="21200"/>
                        <a14:backgroundMark x1="61624" y1="21200" x2="46656" y2="16500"/>
                        <a14:backgroundMark x1="46656" y1="16500" x2="46338" y2="16800"/>
                        <a14:backgroundMark x1="56847" y1="17800" x2="64490" y2="19700"/>
                        <a14:backgroundMark x1="57962" y1="14200" x2="51274" y2="27400"/>
                        <a14:backgroundMark x1="28185" y1="34000" x2="36943" y2="43100"/>
                        <a14:backgroundMark x1="36943" y1="43100" x2="47134" y2="46700"/>
                        <a14:backgroundMark x1="19427" y1="77700" x2="20064" y2="86700"/>
                        <a14:backgroundMark x1="20064" y1="86700" x2="29299" y2="93700"/>
                        <a14:backgroundMark x1="29299" y1="93700" x2="39013" y2="84800"/>
                        <a14:backgroundMark x1="39013" y1="84800" x2="30732" y2="84100"/>
                        <a14:backgroundMark x1="24045" y1="83000" x2="30255" y2="91000"/>
                        <a14:backgroundMark x1="30255" y1="91000" x2="42038" y2="89100"/>
                        <a14:backgroundMark x1="42038" y1="89100" x2="29618" y2="80800"/>
                        <a14:backgroundMark x1="29618" y1="80800" x2="21975" y2="88500"/>
                        <a14:backgroundMark x1="21975" y1="88500" x2="21975" y2="88500"/>
                        <a14:backgroundMark x1="38694" y1="44000" x2="52548" y2="42500"/>
                        <a14:backgroundMark x1="52548" y1="42500" x2="57643" y2="32800"/>
                        <a14:backgroundMark x1="57643" y1="32800" x2="41083" y2="42900"/>
                        <a14:backgroundMark x1="41083" y1="42900" x2="39650" y2="44800"/>
                        <a14:backgroundMark x1="17038" y1="48400" x2="13535" y2="53300"/>
                        <a14:backgroundMark x1="13376" y1="49600" x2="26592" y2="50300"/>
                        <a14:backgroundMark x1="26592" y1="50300" x2="26592" y2="50200"/>
                        <a14:backgroundMark x1="23567" y1="50100" x2="23567" y2="50100"/>
                        <a14:backgroundMark x1="46975" y1="31100" x2="46975" y2="31100"/>
                        <a14:backgroundMark x1="46975" y1="29200" x2="46975" y2="29200"/>
                        <a14:backgroundMark x1="64331" y1="39700" x2="64331" y2="39700"/>
                        <a14:backgroundMark x1="43949" y1="30100" x2="43949" y2="30100"/>
                        <a14:backgroundMark x1="63535" y1="38900" x2="63535" y2="38900"/>
                        <a14:backgroundMark x1="65764" y1="38900" x2="65764" y2="38900"/>
                        <a14:backgroundMark x1="38535" y1="59300" x2="38535" y2="59300"/>
                        <a14:backgroundMark x1="42516" y1="60600" x2="42516" y2="60600"/>
                        <a14:backgroundMark x1="41401" y1="59900" x2="41401" y2="59900"/>
                        <a14:backgroundMark x1="40446" y1="59900" x2="40446" y2="59900"/>
                        <a14:backgroundMark x1="40127" y1="60600" x2="40127" y2="60600"/>
                        <a14:backgroundMark x1="41561" y1="60800" x2="41561" y2="60800"/>
                        <a14:backgroundMark x1="41879" y1="61100" x2="41879" y2="61100"/>
                        <a14:backgroundMark x1="41401" y1="61100" x2="40764" y2="61100"/>
                        <a14:backgroundMark x1="40446" y1="60600" x2="40446" y2="60600"/>
                        <a14:backgroundMark x1="42675" y1="60800" x2="42675" y2="60800"/>
                        <a14:backgroundMark x1="42675" y1="60800" x2="42675" y2="60800"/>
                        <a14:backgroundMark x1="42197" y1="61000" x2="42197" y2="61000"/>
                        <a14:backgroundMark x1="42038" y1="61000" x2="42038" y2="61000"/>
                        <a14:backgroundMark x1="41083" y1="60600" x2="41083" y2="60600"/>
                        <a14:backgroundMark x1="40605" y1="60400" x2="40605" y2="60400"/>
                        <a14:backgroundMark x1="11146" y1="88800" x2="11146" y2="88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432" y="80963"/>
            <a:ext cx="4306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15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+ Darknesss | TALENT | hololive official website">
            <a:extLst>
              <a:ext uri="{FF2B5EF4-FFF2-40B4-BE49-F238E27FC236}">
                <a16:creationId xmlns:a16="http://schemas.microsoft.com/office/drawing/2014/main" id="{11F55A27-FD29-4E4B-ABD9-FA86059F3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2500" l="9873" r="89968">
                        <a14:foregroundMark x1="27229" y1="82600" x2="29936" y2="89800"/>
                        <a14:foregroundMark x1="29936" y1="89800" x2="42834" y2="92500"/>
                        <a14:foregroundMark x1="42834" y1="92500" x2="37580" y2="84900"/>
                        <a14:foregroundMark x1="37580" y1="84900" x2="27866" y2="81400"/>
                        <a14:foregroundMark x1="63394" y1="67306" x2="64749" y2="68504"/>
                        <a14:foregroundMark x1="68553" y1="79333" x2="67870" y2="85856"/>
                        <a14:foregroundMark x1="69025" y1="74818" x2="68771" y2="77250"/>
                        <a14:foregroundMark x1="63778" y1="65429" x2="64968" y2="65400"/>
                        <a14:backgroundMark x1="15446" y1="50900" x2="27229" y2="55100"/>
                        <a14:backgroundMark x1="27229" y1="55100" x2="52229" y2="31500"/>
                        <a14:backgroundMark x1="52229" y1="31500" x2="46815" y2="7700"/>
                        <a14:backgroundMark x1="46815" y1="7700" x2="19904" y2="16400"/>
                        <a14:backgroundMark x1="19904" y1="16400" x2="18471" y2="20300"/>
                        <a14:backgroundMark x1="18312" y1="46200" x2="58280" y2="48500"/>
                        <a14:backgroundMark x1="58280" y1="48500" x2="56210" y2="20900"/>
                        <a14:backgroundMark x1="56210" y1="20900" x2="34076" y2="14600"/>
                        <a14:backgroundMark x1="17516" y1="52500" x2="60987" y2="56000"/>
                        <a14:backgroundMark x1="60987" y1="56000" x2="73567" y2="39900"/>
                        <a14:backgroundMark x1="73567" y1="39900" x2="36465" y2="19900"/>
                        <a14:backgroundMark x1="51911" y1="55300" x2="66083" y2="58200"/>
                        <a14:backgroundMark x1="66083" y1="58200" x2="78025" y2="53000"/>
                        <a14:backgroundMark x1="78025" y1="53000" x2="76752" y2="48000"/>
                        <a14:backgroundMark x1="19108" y1="51800" x2="33599" y2="58500"/>
                        <a14:backgroundMark x1="33599" y1="58500" x2="43312" y2="55400"/>
                        <a14:backgroundMark x1="56796" y1="59495" x2="58599" y2="60600"/>
                        <a14:backgroundMark x1="51752" y1="56400" x2="53591" y2="57528"/>
                        <a14:backgroundMark x1="53662" y1="55400" x2="58758" y2="92600"/>
                        <a14:backgroundMark x1="58758" y1="92600" x2="72771" y2="92200"/>
                        <a14:backgroundMark x1="72771" y1="92200" x2="66401" y2="59300"/>
                        <a14:backgroundMark x1="66401" y1="59300" x2="65924" y2="58400"/>
                        <a14:backgroundMark x1="51752" y1="56300" x2="68631" y2="93800"/>
                        <a14:backgroundMark x1="68631" y1="93800" x2="65446" y2="69000"/>
                        <a14:backgroundMark x1="65446" y1="69000" x2="60191" y2="61000"/>
                        <a14:backgroundMark x1="60191" y1="61000" x2="60191" y2="61000"/>
                        <a14:backgroundMark x1="61465" y1="66000" x2="59554" y2="68100"/>
                        <a14:backgroundMark x1="60191" y1="65400" x2="62261" y2="65700"/>
                        <a14:backgroundMark x1="60828" y1="64800" x2="64650" y2="64500"/>
                        <a14:backgroundMark x1="62102" y1="73000" x2="71815" y2="65800"/>
                        <a14:backgroundMark x1="71815" y1="65800" x2="60669" y2="76700"/>
                        <a14:backgroundMark x1="57643" y1="69200" x2="60987" y2="82300"/>
                        <a14:backgroundMark x1="60987" y1="82300" x2="77070" y2="73900"/>
                        <a14:backgroundMark x1="77070" y1="73900" x2="59554" y2="72900"/>
                        <a14:backgroundMark x1="59554" y1="72900" x2="55255" y2="87600"/>
                        <a14:backgroundMark x1="56210" y1="66300" x2="58758" y2="79100"/>
                        <a14:backgroundMark x1="58758" y1="79100" x2="66242" y2="67800"/>
                        <a14:backgroundMark x1="66242" y1="67800" x2="64650" y2="63300"/>
                        <a14:backgroundMark x1="32166" y1="63900" x2="45382" y2="65400"/>
                        <a14:backgroundMark x1="45382" y1="65400" x2="45382" y2="65000"/>
                        <a14:backgroundMark x1="31369" y1="66900" x2="46656" y2="67700"/>
                        <a14:backgroundMark x1="38057" y1="69200" x2="40605" y2="69900"/>
                        <a14:backgroundMark x1="37739" y1="69600" x2="37739" y2="69600"/>
                        <a14:backgroundMark x1="37261" y1="70700" x2="41561" y2="69600"/>
                        <a14:backgroundMark x1="22611" y1="45200" x2="45064" y2="32100"/>
                        <a14:backgroundMark x1="45064" y1="32100" x2="46178" y2="301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432" y="80963"/>
            <a:ext cx="4306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77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+ Darknesss | TALENT | hololive official website">
            <a:extLst>
              <a:ext uri="{FF2B5EF4-FFF2-40B4-BE49-F238E27FC236}">
                <a16:creationId xmlns:a16="http://schemas.microsoft.com/office/drawing/2014/main" id="{11F55A27-FD29-4E4B-ABD9-FA86059F3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2500" l="9873" r="89968">
                        <a14:foregroundMark x1="42559" y1="92443" x2="42834" y2="92500"/>
                        <a14:foregroundMark x1="39227" y1="87283" x2="39114" y2="87119"/>
                        <a14:foregroundMark x1="42834" y1="92500" x2="42776" y2="92417"/>
                        <a14:foregroundMark x1="67494" y1="70932" x2="68290" y2="71635"/>
                        <a14:foregroundMark x1="69084" y1="74258" x2="69011" y2="74956"/>
                        <a14:foregroundMark x1="63577" y1="65434" x2="64968" y2="65400"/>
                        <a14:foregroundMark x1="55414" y1="60800" x2="55414" y2="60800"/>
                        <a14:foregroundMark x1="54459" y1="59800" x2="54459" y2="59800"/>
                        <a14:foregroundMark x1="54459" y1="59800" x2="55892" y2="63000"/>
                        <a14:foregroundMark x1="53662" y1="64200" x2="59724" y2="69650"/>
                        <a14:foregroundMark x1="54459" y1="63800" x2="65764" y2="66000"/>
                        <a14:foregroundMark x1="65764" y1="66000" x2="55414" y2="66500"/>
                        <a14:foregroundMark x1="52707" y1="60200" x2="56210" y2="59900"/>
                        <a14:foregroundMark x1="52548" y1="58600" x2="55414" y2="59400"/>
                        <a14:foregroundMark x1="53981" y1="66400" x2="56492" y2="68311"/>
                        <a14:backgroundMark x1="15446" y1="50900" x2="27229" y2="55100"/>
                        <a14:backgroundMark x1="27229" y1="55100" x2="52229" y2="31500"/>
                        <a14:backgroundMark x1="52229" y1="31500" x2="46815" y2="7700"/>
                        <a14:backgroundMark x1="46815" y1="7700" x2="19904" y2="16400"/>
                        <a14:backgroundMark x1="19904" y1="16400" x2="18471" y2="20300"/>
                        <a14:backgroundMark x1="18312" y1="46200" x2="58280" y2="48500"/>
                        <a14:backgroundMark x1="58280" y1="48500" x2="56210" y2="20900"/>
                        <a14:backgroundMark x1="56210" y1="20900" x2="34076" y2="14600"/>
                        <a14:backgroundMark x1="17516" y1="52500" x2="60987" y2="56000"/>
                        <a14:backgroundMark x1="60987" y1="56000" x2="73567" y2="39900"/>
                        <a14:backgroundMark x1="73567" y1="39900" x2="36465" y2="19900"/>
                        <a14:backgroundMark x1="51911" y1="55300" x2="66083" y2="58200"/>
                        <a14:backgroundMark x1="66083" y1="58200" x2="78025" y2="53000"/>
                        <a14:backgroundMark x1="78025" y1="53000" x2="76752" y2="48000"/>
                        <a14:backgroundMark x1="19108" y1="51800" x2="33599" y2="58500"/>
                        <a14:backgroundMark x1="33599" y1="58500" x2="43312" y2="55400"/>
                        <a14:backgroundMark x1="57294" y1="59800" x2="58599" y2="60600"/>
                        <a14:backgroundMark x1="51752" y1="56400" x2="53591" y2="57528"/>
                        <a14:backgroundMark x1="34554" y1="59300" x2="45541" y2="62200"/>
                        <a14:backgroundMark x1="45541" y1="62200" x2="43631" y2="58500"/>
                        <a14:backgroundMark x1="27548" y1="73800" x2="30255" y2="92600"/>
                        <a14:backgroundMark x1="30255" y1="92600" x2="44427" y2="90900"/>
                        <a14:backgroundMark x1="44427" y1="90900" x2="44108" y2="54700"/>
                        <a14:backgroundMark x1="33439" y1="61900" x2="34554" y2="83400"/>
                        <a14:backgroundMark x1="34554" y1="83400" x2="43312" y2="57300"/>
                        <a14:backgroundMark x1="27389" y1="82800" x2="29777" y2="89800"/>
                        <a14:backgroundMark x1="29777" y1="89800" x2="37739" y2="82500"/>
                        <a14:backgroundMark x1="37739" y1="82500" x2="38535" y2="78900"/>
                        <a14:backgroundMark x1="31051" y1="89400" x2="41401" y2="85100"/>
                        <a14:backgroundMark x1="41401" y1="85100" x2="33599" y2="82300"/>
                        <a14:backgroundMark x1="27389" y1="91900" x2="38217" y2="82200"/>
                        <a14:backgroundMark x1="38217" y1="82200" x2="35828" y2="78400"/>
                        <a14:backgroundMark x1="33758" y1="83100" x2="34554" y2="91200"/>
                        <a14:backgroundMark x1="34554" y1="91200" x2="24363" y2="81500"/>
                        <a14:backgroundMark x1="32166" y1="88100" x2="35828" y2="80800"/>
                        <a14:backgroundMark x1="28662" y1="93100" x2="39809" y2="77400"/>
                        <a14:backgroundMark x1="39809" y1="77400" x2="40127" y2="55800"/>
                        <a14:backgroundMark x1="30892" y1="92700" x2="37102" y2="80800"/>
                        <a14:backgroundMark x1="37102" y1="80800" x2="35510" y2="78300"/>
                        <a14:backgroundMark x1="28503" y1="93700" x2="39650" y2="89100"/>
                        <a14:backgroundMark x1="39650" y1="89100" x2="32962" y2="92700"/>
                        <a14:backgroundMark x1="18949" y1="90200" x2="39331" y2="84500"/>
                        <a14:backgroundMark x1="39331" y1="84500" x2="29140" y2="91100"/>
                        <a14:backgroundMark x1="29140" y1="91100" x2="29459" y2="92200"/>
                        <a14:backgroundMark x1="27866" y1="93400" x2="42994" y2="88600"/>
                        <a14:backgroundMark x1="42994" y1="88600" x2="24682" y2="89400"/>
                        <a14:backgroundMark x1="24682" y1="89400" x2="30096" y2="94900"/>
                        <a14:backgroundMark x1="26115" y1="90000" x2="44108" y2="79400"/>
                        <a14:backgroundMark x1="44108" y1="79400" x2="41083" y2="58000"/>
                        <a14:backgroundMark x1="41083" y1="58000" x2="24682" y2="96900"/>
                        <a14:backgroundMark x1="28503" y1="86800" x2="28503" y2="86800"/>
                        <a14:backgroundMark x1="22293" y1="81400" x2="22293" y2="81400"/>
                        <a14:backgroundMark x1="45701" y1="72200" x2="58599" y2="88700"/>
                        <a14:backgroundMark x1="58599" y1="88700" x2="66401" y2="67500"/>
                        <a14:backgroundMark x1="53146" y1="63151" x2="38057" y2="58200"/>
                        <a14:backgroundMark x1="54900" y1="63726" x2="53790" y2="63362"/>
                        <a14:backgroundMark x1="56156" y1="71730" x2="57006" y2="82200"/>
                        <a14:backgroundMark x1="57006" y1="82200" x2="56923" y2="71589"/>
                        <a14:backgroundMark x1="54713" y1="57424" x2="47611" y2="42200"/>
                        <a14:backgroundMark x1="71497" y1="76000" x2="58758" y2="80100"/>
                        <a14:backgroundMark x1="56051" y1="57100" x2="56051" y2="57500"/>
                        <a14:backgroundMark x1="70701" y1="78900" x2="68153" y2="80100"/>
                        <a14:backgroundMark x1="69108" y1="80200" x2="69904" y2="92000"/>
                        <a14:backgroundMark x1="63694" y1="84100" x2="58121" y2="84100"/>
                        <a14:backgroundMark x1="57325" y1="84800" x2="65764" y2="84800"/>
                        <a14:backgroundMark x1="72611" y1="86700" x2="63057" y2="85000"/>
                        <a14:backgroundMark x1="70860" y1="50000" x2="59713" y2="57100"/>
                        <a14:backgroundMark x1="45382" y1="60700" x2="54777" y2="54100"/>
                        <a14:backgroundMark x1="52548" y1="58600" x2="45382" y2="60400"/>
                        <a14:backgroundMark x1="57166" y1="52400" x2="37898" y2="57300"/>
                        <a14:backgroundMark x1="32166" y1="41800" x2="29936" y2="42700"/>
                        <a14:backgroundMark x1="15287" y1="37800" x2="20064" y2="36600"/>
                        <a14:backgroundMark x1="13535" y1="41500" x2="80414" y2="32200"/>
                        <a14:backgroundMark x1="58917" y1="37000" x2="58599" y2="29400"/>
                        <a14:backgroundMark x1="47771" y1="29000" x2="39650" y2="26300"/>
                        <a14:backgroundMark x1="45382" y1="21700" x2="41879" y2="20600"/>
                        <a14:backgroundMark x1="63217" y1="13600" x2="44904" y2="24300"/>
                        <a14:backgroundMark x1="57325" y1="21000" x2="28025" y2="30400"/>
                        <a14:backgroundMark x1="19108" y1="58000" x2="48408" y2="67300"/>
                        <a14:backgroundMark x1="48408" y1="67300" x2="14809" y2="52200"/>
                        <a14:backgroundMark x1="14809" y1="52200" x2="796" y2="53200"/>
                        <a14:backgroundMark x1="796" y1="53200" x2="796" y2="53200"/>
                        <a14:backgroundMark x1="5732" y1="56600" x2="55991" y2="71026"/>
                        <a14:backgroundMark x1="66376" y1="66573" x2="78025" y2="60000"/>
                        <a14:backgroundMark x1="78025" y1="60000" x2="43790" y2="51900"/>
                        <a14:backgroundMark x1="43790" y1="51900" x2="32166" y2="58900"/>
                        <a14:backgroundMark x1="14650" y1="54500" x2="57325" y2="74400"/>
                        <a14:backgroundMark x1="57325" y1="74400" x2="82325" y2="63300"/>
                        <a14:backgroundMark x1="82325" y1="63300" x2="61624" y2="55100"/>
                        <a14:backgroundMark x1="61624" y1="55100" x2="61465" y2="55300"/>
                        <a14:backgroundMark x1="53822" y1="56000" x2="71497" y2="60600"/>
                        <a14:backgroundMark x1="71497" y1="60600" x2="65924" y2="53600"/>
                        <a14:backgroundMark x1="65924" y1="53600" x2="46338" y2="57500"/>
                        <a14:backgroundMark x1="64331" y1="55300" x2="99522" y2="54100"/>
                        <a14:backgroundMark x1="72134" y1="54400" x2="80414" y2="56900"/>
                        <a14:backgroundMark x1="61783" y1="84600" x2="61783" y2="86600"/>
                        <a14:backgroundMark x1="63057" y1="91400" x2="63057" y2="91400"/>
                        <a14:backgroundMark x1="65924" y1="88500" x2="65924" y2="88500"/>
                        <a14:backgroundMark x1="43949" y1="55400" x2="46178" y2="46800"/>
                        <a14:backgroundMark x1="52389" y1="24700" x2="53185" y2="21900"/>
                        <a14:backgroundMark x1="56529" y1="16700" x2="56529" y2="16000"/>
                        <a14:backgroundMark x1="56529" y1="14400" x2="56529" y2="13700"/>
                        <a14:backgroundMark x1="55573" y1="13300" x2="60191" y2="18500"/>
                        <a14:backgroundMark x1="75478" y1="24800" x2="75478" y2="24800"/>
                        <a14:backgroundMark x1="62420" y1="24800" x2="62420" y2="24800"/>
                        <a14:backgroundMark x1="62420" y1="24800" x2="62420" y2="24800"/>
                        <a14:backgroundMark x1="52548" y1="37700" x2="52548" y2="39300"/>
                        <a14:backgroundMark x1="52389" y1="40600" x2="52389" y2="40600"/>
                        <a14:backgroundMark x1="46178" y1="39100" x2="46178" y2="39100"/>
                        <a14:backgroundMark x1="46178" y1="39100" x2="46178" y2="39100"/>
                        <a14:backgroundMark x1="47134" y1="39200" x2="47134" y2="39200"/>
                        <a14:backgroundMark x1="48408" y1="38900" x2="49045" y2="38900"/>
                        <a14:backgroundMark x1="49204" y1="38800" x2="49204" y2="38800"/>
                        <a14:backgroundMark x1="49522" y1="38800" x2="49522" y2="38800"/>
                        <a14:backgroundMark x1="58280" y1="60800" x2="58280" y2="60800"/>
                        <a14:backgroundMark x1="52070" y1="56400" x2="51592" y2="57200"/>
                        <a14:backgroundMark x1="51115" y1="60600" x2="52022" y2="60641"/>
                        <a14:backgroundMark x1="59395" y1="59300" x2="59395" y2="59300"/>
                        <a14:backgroundMark x1="59395" y1="59300" x2="58280" y2="58900"/>
                        <a14:backgroundMark x1="54140" y1="56800" x2="54140" y2="56800"/>
                        <a14:backgroundMark x1="51274" y1="57200" x2="53743" y2="57735"/>
                        <a14:backgroundMark x1="67834" y1="71700" x2="68790" y2="74300"/>
                        <a14:backgroundMark x1="66720" y1="84500" x2="66720" y2="84500"/>
                        <a14:backgroundMark x1="64968" y1="75300" x2="64968" y2="71600"/>
                        <a14:backgroundMark x1="64490" y1="56600" x2="64490" y2="56600"/>
                        <a14:backgroundMark x1="51115" y1="56800" x2="48089" y2="56800"/>
                        <a14:backgroundMark x1="15605" y1="51500" x2="14809" y2="55800"/>
                        <a14:backgroundMark x1="18312" y1="50000" x2="19586" y2="54700"/>
                        <a14:backgroundMark x1="51937" y1="65613" x2="42834" y2="70400"/>
                        <a14:backgroundMark x1="55892" y1="22800" x2="46178" y2="23900"/>
                        <a14:backgroundMark x1="44586" y1="22000" x2="52866" y2="26800"/>
                        <a14:backgroundMark x1="52866" y1="26800" x2="49841" y2="24300"/>
                        <a14:backgroundMark x1="60669" y1="24800" x2="60669" y2="24800"/>
                        <a14:backgroundMark x1="60669" y1="24800" x2="60669" y2="24800"/>
                        <a14:backgroundMark x1="55096" y1="70900" x2="59554" y2="72700"/>
                        <a14:backgroundMark x1="53662" y1="70900" x2="60191" y2="73600"/>
                        <a14:backgroundMark x1="55096" y1="70800" x2="60669" y2="72300"/>
                        <a14:backgroundMark x1="54140" y1="70400" x2="59395" y2="73300"/>
                        <a14:backgroundMark x1="65127" y1="68700" x2="62261" y2="74000"/>
                        <a14:backgroundMark x1="63694" y1="68500" x2="61146" y2="73500"/>
                        <a14:backgroundMark x1="53662" y1="69400" x2="60191" y2="73900"/>
                        <a14:backgroundMark x1="55573" y1="69900" x2="59554" y2="73800"/>
                        <a14:backgroundMark x1="55414" y1="70100" x2="60669" y2="74300"/>
                        <a14:backgroundMark x1="54618" y1="69200" x2="59713" y2="72600"/>
                        <a14:backgroundMark x1="65287" y1="67800" x2="59713" y2="72500"/>
                        <a14:backgroundMark x1="99363" y1="62900" x2="99363" y2="62900"/>
                        <a14:backgroundMark x1="26592" y1="72000" x2="26592" y2="7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432" y="80963"/>
            <a:ext cx="4306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64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+ Darknesss | TALENT | hololive official website">
            <a:extLst>
              <a:ext uri="{FF2B5EF4-FFF2-40B4-BE49-F238E27FC236}">
                <a16:creationId xmlns:a16="http://schemas.microsoft.com/office/drawing/2014/main" id="{11F55A27-FD29-4E4B-ABD9-FA86059F3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2500" l="9873" r="89968">
                        <a14:foregroundMark x1="42559" y1="92443" x2="42834" y2="92500"/>
                        <a14:foregroundMark x1="39227" y1="87283" x2="39114" y2="87119"/>
                        <a14:foregroundMark x1="42834" y1="92500" x2="42776" y2="92417"/>
                        <a14:foregroundMark x1="65252" y1="68949" x2="69268" y2="72500"/>
                        <a14:foregroundMark x1="69268" y1="72500" x2="67834" y2="86200"/>
                        <a14:foregroundMark x1="54459" y1="71200" x2="64650" y2="74500"/>
                        <a14:foregroundMark x1="65924" y1="67000" x2="63057" y2="72600"/>
                        <a14:foregroundMark x1="56051" y1="69800" x2="58121" y2="71600"/>
                        <a14:backgroundMark x1="15446" y1="50900" x2="27229" y2="55100"/>
                        <a14:backgroundMark x1="27229" y1="55100" x2="52229" y2="31500"/>
                        <a14:backgroundMark x1="52229" y1="31500" x2="46815" y2="7700"/>
                        <a14:backgroundMark x1="46815" y1="7700" x2="19904" y2="16400"/>
                        <a14:backgroundMark x1="19904" y1="16400" x2="18471" y2="20300"/>
                        <a14:backgroundMark x1="18312" y1="46200" x2="58280" y2="48500"/>
                        <a14:backgroundMark x1="58280" y1="48500" x2="56210" y2="20900"/>
                        <a14:backgroundMark x1="56210" y1="20900" x2="34076" y2="14600"/>
                        <a14:backgroundMark x1="17516" y1="52500" x2="60987" y2="56000"/>
                        <a14:backgroundMark x1="60987" y1="56000" x2="73567" y2="39900"/>
                        <a14:backgroundMark x1="73567" y1="39900" x2="36465" y2="19900"/>
                        <a14:backgroundMark x1="51911" y1="55300" x2="66083" y2="58200"/>
                        <a14:backgroundMark x1="66083" y1="58200" x2="78025" y2="53000"/>
                        <a14:backgroundMark x1="78025" y1="53000" x2="76752" y2="48000"/>
                        <a14:backgroundMark x1="19108" y1="51800" x2="33599" y2="58500"/>
                        <a14:backgroundMark x1="33599" y1="58500" x2="43312" y2="55400"/>
                        <a14:backgroundMark x1="56796" y1="59495" x2="58599" y2="60600"/>
                        <a14:backgroundMark x1="51752" y1="56400" x2="53591" y2="57528"/>
                        <a14:backgroundMark x1="34554" y1="59300" x2="45541" y2="62200"/>
                        <a14:backgroundMark x1="45541" y1="62200" x2="43631" y2="58500"/>
                        <a14:backgroundMark x1="27548" y1="73800" x2="30255" y2="92600"/>
                        <a14:backgroundMark x1="30255" y1="92600" x2="44427" y2="90900"/>
                        <a14:backgroundMark x1="44427" y1="90900" x2="44108" y2="54700"/>
                        <a14:backgroundMark x1="33439" y1="61900" x2="34554" y2="83400"/>
                        <a14:backgroundMark x1="34554" y1="83400" x2="43312" y2="57300"/>
                        <a14:backgroundMark x1="27389" y1="82800" x2="29777" y2="89800"/>
                        <a14:backgroundMark x1="29777" y1="89800" x2="37739" y2="82500"/>
                        <a14:backgroundMark x1="37739" y1="82500" x2="38535" y2="78900"/>
                        <a14:backgroundMark x1="31051" y1="89400" x2="41401" y2="85100"/>
                        <a14:backgroundMark x1="41401" y1="85100" x2="33599" y2="82300"/>
                        <a14:backgroundMark x1="27389" y1="91900" x2="38217" y2="82200"/>
                        <a14:backgroundMark x1="38217" y1="82200" x2="35828" y2="78400"/>
                        <a14:backgroundMark x1="33758" y1="83100" x2="34554" y2="91200"/>
                        <a14:backgroundMark x1="34554" y1="91200" x2="24363" y2="81500"/>
                        <a14:backgroundMark x1="32166" y1="88100" x2="35828" y2="80800"/>
                        <a14:backgroundMark x1="28662" y1="93100" x2="39809" y2="77400"/>
                        <a14:backgroundMark x1="39809" y1="77400" x2="40127" y2="55800"/>
                        <a14:backgroundMark x1="30892" y1="92700" x2="37102" y2="80800"/>
                        <a14:backgroundMark x1="37102" y1="80800" x2="35510" y2="78300"/>
                        <a14:backgroundMark x1="28503" y1="93700" x2="39650" y2="89100"/>
                        <a14:backgroundMark x1="39650" y1="89100" x2="32962" y2="92700"/>
                        <a14:backgroundMark x1="18949" y1="90200" x2="39331" y2="84500"/>
                        <a14:backgroundMark x1="39331" y1="84500" x2="29140" y2="91100"/>
                        <a14:backgroundMark x1="29140" y1="91100" x2="29459" y2="92200"/>
                        <a14:backgroundMark x1="27866" y1="93400" x2="42994" y2="88600"/>
                        <a14:backgroundMark x1="42994" y1="88600" x2="24682" y2="89400"/>
                        <a14:backgroundMark x1="24682" y1="89400" x2="30096" y2="94900"/>
                        <a14:backgroundMark x1="26115" y1="90000" x2="44108" y2="79400"/>
                        <a14:backgroundMark x1="44108" y1="79400" x2="41083" y2="58000"/>
                        <a14:backgroundMark x1="41083" y1="58000" x2="24682" y2="96900"/>
                        <a14:backgroundMark x1="28503" y1="86800" x2="28503" y2="86800"/>
                        <a14:backgroundMark x1="22293" y1="81400" x2="22293" y2="81400"/>
                        <a14:backgroundMark x1="68418" y1="67685" x2="71019" y2="67900"/>
                        <a14:backgroundMark x1="49204" y1="66100" x2="62958" y2="67235"/>
                        <a14:backgroundMark x1="71019" y1="67900" x2="70860" y2="62400"/>
                        <a14:backgroundMark x1="29618" y1="31200" x2="34236" y2="30700"/>
                        <a14:backgroundMark x1="43153" y1="38200" x2="43153" y2="39200"/>
                        <a14:backgroundMark x1="44108" y1="31800" x2="18790" y2="46300"/>
                        <a14:backgroundMark x1="57325" y1="61000" x2="64650" y2="62000"/>
                        <a14:backgroundMark x1="53822" y1="58600" x2="58917" y2="62900"/>
                        <a14:backgroundMark x1="53981" y1="58900" x2="53981" y2="58900"/>
                        <a14:backgroundMark x1="55414" y1="57500" x2="57166" y2="65600"/>
                        <a14:backgroundMark x1="52070" y1="58800" x2="56210" y2="69400"/>
                        <a14:backgroundMark x1="57484" y1="56700" x2="57484" y2="56700"/>
                        <a14:backgroundMark x1="50637" y1="58600" x2="53344" y2="58600"/>
                        <a14:backgroundMark x1="57166" y1="58000" x2="57166" y2="58000"/>
                        <a14:backgroundMark x1="59199" y1="69639" x2="61378" y2="70323"/>
                        <a14:backgroundMark x1="53662" y1="67900" x2="57678" y2="69161"/>
                        <a14:backgroundMark x1="37739" y1="17200" x2="53662" y2="22700"/>
                        <a14:backgroundMark x1="53662" y1="22700" x2="62102" y2="23700"/>
                        <a14:backgroundMark x1="61146" y1="17800" x2="61146" y2="17800"/>
                        <a14:backgroundMark x1="60191" y1="64700" x2="63535" y2="65700"/>
                        <a14:backgroundMark x1="60669" y1="66400" x2="64968" y2="65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432" y="80963"/>
            <a:ext cx="4306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80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0</Words>
  <Application>Microsoft Office PowerPoint</Application>
  <PresentationFormat>寬螢幕</PresentationFormat>
  <Paragraphs>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Administrator</dc:creator>
  <cp:lastModifiedBy>Administrator</cp:lastModifiedBy>
  <cp:revision>8</cp:revision>
  <dcterms:created xsi:type="dcterms:W3CDTF">2025-04-24T00:17:45Z</dcterms:created>
  <dcterms:modified xsi:type="dcterms:W3CDTF">2025-04-24T02:17:57Z</dcterms:modified>
</cp:coreProperties>
</file>