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4"/>
  </p:notesMasterIdLst>
  <p:sldIdLst>
    <p:sldId id="259" r:id="rId5"/>
    <p:sldId id="281" r:id="rId6"/>
    <p:sldId id="295" r:id="rId7"/>
    <p:sldId id="310" r:id="rId8"/>
    <p:sldId id="311" r:id="rId9"/>
    <p:sldId id="312" r:id="rId10"/>
    <p:sldId id="296" r:id="rId11"/>
    <p:sldId id="300" r:id="rId12"/>
    <p:sldId id="3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277164-5DE7-48D5-B604-59734792ADEC}" v="5" dt="2024-01-08T19:46:20.9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byers" userId="c51f015d93029958" providerId="LiveId" clId="{FB277164-5DE7-48D5-B604-59734792ADEC}"/>
    <pc:docChg chg="undo custSel modSld">
      <pc:chgData name="jonathan byers" userId="c51f015d93029958" providerId="LiveId" clId="{FB277164-5DE7-48D5-B604-59734792ADEC}" dt="2024-01-08T19:46:09.873" v="832" actId="20577"/>
      <pc:docMkLst>
        <pc:docMk/>
      </pc:docMkLst>
      <pc:sldChg chg="addSp modSp mod">
        <pc:chgData name="jonathan byers" userId="c51f015d93029958" providerId="LiveId" clId="{FB277164-5DE7-48D5-B604-59734792ADEC}" dt="2024-01-08T19:33:54.025" v="309" actId="20577"/>
        <pc:sldMkLst>
          <pc:docMk/>
          <pc:sldMk cId="2694395794" sldId="296"/>
        </pc:sldMkLst>
        <pc:spChg chg="add mod">
          <ac:chgData name="jonathan byers" userId="c51f015d93029958" providerId="LiveId" clId="{FB277164-5DE7-48D5-B604-59734792ADEC}" dt="2024-01-08T19:27:34.501" v="138" actId="1036"/>
          <ac:spMkLst>
            <pc:docMk/>
            <pc:sldMk cId="2694395794" sldId="296"/>
            <ac:spMk id="3" creationId="{C6926287-6734-5EF4-AB03-8295981A4C0A}"/>
          </ac:spMkLst>
        </pc:spChg>
        <pc:spChg chg="mod">
          <ac:chgData name="jonathan byers" userId="c51f015d93029958" providerId="LiveId" clId="{FB277164-5DE7-48D5-B604-59734792ADEC}" dt="2024-01-08T19:27:48.321" v="139" actId="1076"/>
          <ac:spMkLst>
            <pc:docMk/>
            <pc:sldMk cId="2694395794" sldId="296"/>
            <ac:spMk id="5" creationId="{3D59E17E-405F-2FF6-C86F-B15C3B592C83}"/>
          </ac:spMkLst>
        </pc:spChg>
        <pc:spChg chg="mod">
          <ac:chgData name="jonathan byers" userId="c51f015d93029958" providerId="LiveId" clId="{FB277164-5DE7-48D5-B604-59734792ADEC}" dt="2024-01-08T19:24:13.665" v="28" actId="1036"/>
          <ac:spMkLst>
            <pc:docMk/>
            <pc:sldMk cId="2694395794" sldId="296"/>
            <ac:spMk id="7" creationId="{2A40B6AB-E9B1-4B7E-BD4C-74C93ABF5CBC}"/>
          </ac:spMkLst>
        </pc:spChg>
        <pc:spChg chg="mod">
          <ac:chgData name="jonathan byers" userId="c51f015d93029958" providerId="LiveId" clId="{FB277164-5DE7-48D5-B604-59734792ADEC}" dt="2024-01-08T19:27:34.501" v="138" actId="1036"/>
          <ac:spMkLst>
            <pc:docMk/>
            <pc:sldMk cId="2694395794" sldId="296"/>
            <ac:spMk id="8" creationId="{C2761F3F-DBD5-B45C-E38A-A1EE92537D82}"/>
          </ac:spMkLst>
        </pc:spChg>
        <pc:spChg chg="mod">
          <ac:chgData name="jonathan byers" userId="c51f015d93029958" providerId="LiveId" clId="{FB277164-5DE7-48D5-B604-59734792ADEC}" dt="2024-01-08T19:33:43.932" v="307" actId="20577"/>
          <ac:spMkLst>
            <pc:docMk/>
            <pc:sldMk cId="2694395794" sldId="296"/>
            <ac:spMk id="9" creationId="{EEE4EB87-D5D6-716D-2425-379A5CD5EC90}"/>
          </ac:spMkLst>
        </pc:spChg>
        <pc:spChg chg="mod">
          <ac:chgData name="jonathan byers" userId="c51f015d93029958" providerId="LiveId" clId="{FB277164-5DE7-48D5-B604-59734792ADEC}" dt="2024-01-08T19:33:50.440" v="308" actId="20577"/>
          <ac:spMkLst>
            <pc:docMk/>
            <pc:sldMk cId="2694395794" sldId="296"/>
            <ac:spMk id="10" creationId="{5A20B2F4-90D3-D8F3-E434-E08A42C448AE}"/>
          </ac:spMkLst>
        </pc:spChg>
        <pc:spChg chg="mod">
          <ac:chgData name="jonathan byers" userId="c51f015d93029958" providerId="LiveId" clId="{FB277164-5DE7-48D5-B604-59734792ADEC}" dt="2024-01-08T19:27:34.501" v="138" actId="1036"/>
          <ac:spMkLst>
            <pc:docMk/>
            <pc:sldMk cId="2694395794" sldId="296"/>
            <ac:spMk id="16" creationId="{E2C2834C-5B2B-F3C8-8CF8-E31AEE17E0E3}"/>
          </ac:spMkLst>
        </pc:spChg>
        <pc:spChg chg="mod">
          <ac:chgData name="jonathan byers" userId="c51f015d93029958" providerId="LiveId" clId="{FB277164-5DE7-48D5-B604-59734792ADEC}" dt="2024-01-08T19:27:34.501" v="138" actId="1036"/>
          <ac:spMkLst>
            <pc:docMk/>
            <pc:sldMk cId="2694395794" sldId="296"/>
            <ac:spMk id="17" creationId="{6D2365CA-C3D4-B6CD-E324-8798AAF6C7EE}"/>
          </ac:spMkLst>
        </pc:spChg>
        <pc:spChg chg="mod">
          <ac:chgData name="jonathan byers" userId="c51f015d93029958" providerId="LiveId" clId="{FB277164-5DE7-48D5-B604-59734792ADEC}" dt="2024-01-08T19:25:53.147" v="81" actId="14100"/>
          <ac:spMkLst>
            <pc:docMk/>
            <pc:sldMk cId="2694395794" sldId="296"/>
            <ac:spMk id="18" creationId="{F551BB31-5F4F-6BDF-780E-FD968C0B8C06}"/>
          </ac:spMkLst>
        </pc:spChg>
        <pc:spChg chg="add mod">
          <ac:chgData name="jonathan byers" userId="c51f015d93029958" providerId="LiveId" clId="{FB277164-5DE7-48D5-B604-59734792ADEC}" dt="2024-01-08T19:33:26.991" v="305" actId="14100"/>
          <ac:spMkLst>
            <pc:docMk/>
            <pc:sldMk cId="2694395794" sldId="296"/>
            <ac:spMk id="21" creationId="{7259E3E2-7282-B031-F71A-6C4602A76178}"/>
          </ac:spMkLst>
        </pc:spChg>
        <pc:spChg chg="mod">
          <ac:chgData name="jonathan byers" userId="c51f015d93029958" providerId="LiveId" clId="{FB277164-5DE7-48D5-B604-59734792ADEC}" dt="2024-01-08T19:25:57.803" v="82" actId="14100"/>
          <ac:spMkLst>
            <pc:docMk/>
            <pc:sldMk cId="2694395794" sldId="296"/>
            <ac:spMk id="23" creationId="{DF1615EF-7998-89CD-A7CD-95F942A8E732}"/>
          </ac:spMkLst>
        </pc:spChg>
        <pc:spChg chg="mod">
          <ac:chgData name="jonathan byers" userId="c51f015d93029958" providerId="LiveId" clId="{FB277164-5DE7-48D5-B604-59734792ADEC}" dt="2024-01-08T19:24:13.665" v="28" actId="1036"/>
          <ac:spMkLst>
            <pc:docMk/>
            <pc:sldMk cId="2694395794" sldId="296"/>
            <ac:spMk id="43" creationId="{D89AE430-04B7-8A0C-BC98-4F0391E2B367}"/>
          </ac:spMkLst>
        </pc:spChg>
        <pc:spChg chg="mod">
          <ac:chgData name="jonathan byers" userId="c51f015d93029958" providerId="LiveId" clId="{FB277164-5DE7-48D5-B604-59734792ADEC}" dt="2024-01-08T19:33:54.025" v="309" actId="20577"/>
          <ac:spMkLst>
            <pc:docMk/>
            <pc:sldMk cId="2694395794" sldId="296"/>
            <ac:spMk id="44" creationId="{DCA47894-71C4-5710-DACC-161F7957BB1D}"/>
          </ac:spMkLst>
        </pc:spChg>
        <pc:spChg chg="mod">
          <ac:chgData name="jonathan byers" userId="c51f015d93029958" providerId="LiveId" clId="{FB277164-5DE7-48D5-B604-59734792ADEC}" dt="2024-01-08T19:32:46.551" v="288" actId="21"/>
          <ac:spMkLst>
            <pc:docMk/>
            <pc:sldMk cId="2694395794" sldId="296"/>
            <ac:spMk id="45" creationId="{C109F1F1-FBC3-E40E-1CED-B165DE70226B}"/>
          </ac:spMkLst>
        </pc:spChg>
        <pc:spChg chg="mod">
          <ac:chgData name="jonathan byers" userId="c51f015d93029958" providerId="LiveId" clId="{FB277164-5DE7-48D5-B604-59734792ADEC}" dt="2024-01-08T19:33:36.375" v="306" actId="20577"/>
          <ac:spMkLst>
            <pc:docMk/>
            <pc:sldMk cId="2694395794" sldId="296"/>
            <ac:spMk id="46" creationId="{47A99E8A-A5AE-43A5-3735-A6282F3BB85F}"/>
          </ac:spMkLst>
        </pc:spChg>
        <pc:cxnChg chg="mod">
          <ac:chgData name="jonathan byers" userId="c51f015d93029958" providerId="LiveId" clId="{FB277164-5DE7-48D5-B604-59734792ADEC}" dt="2024-01-08T19:27:34.501" v="138" actId="1036"/>
          <ac:cxnSpMkLst>
            <pc:docMk/>
            <pc:sldMk cId="2694395794" sldId="296"/>
            <ac:cxnSpMk id="12" creationId="{45A2E115-8B6D-D63F-6AB2-B1DB16D8F454}"/>
          </ac:cxnSpMkLst>
        </pc:cxnChg>
        <pc:cxnChg chg="add mod">
          <ac:chgData name="jonathan byers" userId="c51f015d93029958" providerId="LiveId" clId="{FB277164-5DE7-48D5-B604-59734792ADEC}" dt="2024-01-08T19:28:24.204" v="207" actId="1038"/>
          <ac:cxnSpMkLst>
            <pc:docMk/>
            <pc:sldMk cId="2694395794" sldId="296"/>
            <ac:cxnSpMk id="20" creationId="{21E87551-4C5F-A422-4A39-102BAC57D4E8}"/>
          </ac:cxnSpMkLst>
        </pc:cxnChg>
        <pc:cxnChg chg="add mod">
          <ac:chgData name="jonathan byers" userId="c51f015d93029958" providerId="LiveId" clId="{FB277164-5DE7-48D5-B604-59734792ADEC}" dt="2024-01-08T19:30:58.583" v="286" actId="1076"/>
          <ac:cxnSpMkLst>
            <pc:docMk/>
            <pc:sldMk cId="2694395794" sldId="296"/>
            <ac:cxnSpMk id="22" creationId="{C8A77D9F-4771-0586-4BCB-6B27E24972B2}"/>
          </ac:cxnSpMkLst>
        </pc:cxnChg>
        <pc:cxnChg chg="mod">
          <ac:chgData name="jonathan byers" userId="c51f015d93029958" providerId="LiveId" clId="{FB277164-5DE7-48D5-B604-59734792ADEC}" dt="2024-01-08T19:27:34.501" v="138" actId="1036"/>
          <ac:cxnSpMkLst>
            <pc:docMk/>
            <pc:sldMk cId="2694395794" sldId="296"/>
            <ac:cxnSpMk id="25" creationId="{08E01276-9B0D-E7E2-704B-523EA6CC9D13}"/>
          </ac:cxnSpMkLst>
        </pc:cxnChg>
        <pc:cxnChg chg="mod">
          <ac:chgData name="jonathan byers" userId="c51f015d93029958" providerId="LiveId" clId="{FB277164-5DE7-48D5-B604-59734792ADEC}" dt="2024-01-08T19:27:34.501" v="138" actId="1036"/>
          <ac:cxnSpMkLst>
            <pc:docMk/>
            <pc:sldMk cId="2694395794" sldId="296"/>
            <ac:cxnSpMk id="27" creationId="{3F355492-16CA-A837-0C44-30E9A524C713}"/>
          </ac:cxnSpMkLst>
        </pc:cxnChg>
        <pc:cxnChg chg="mod">
          <ac:chgData name="jonathan byers" userId="c51f015d93029958" providerId="LiveId" clId="{FB277164-5DE7-48D5-B604-59734792ADEC}" dt="2024-01-08T19:27:34.501" v="138" actId="1036"/>
          <ac:cxnSpMkLst>
            <pc:docMk/>
            <pc:sldMk cId="2694395794" sldId="296"/>
            <ac:cxnSpMk id="29" creationId="{FFB9C4E5-0EF7-B07C-C2D1-54B4B360A264}"/>
          </ac:cxnSpMkLst>
        </pc:cxnChg>
        <pc:cxnChg chg="mod">
          <ac:chgData name="jonathan byers" userId="c51f015d93029958" providerId="LiveId" clId="{FB277164-5DE7-48D5-B604-59734792ADEC}" dt="2024-01-08T19:27:34.501" v="138" actId="1036"/>
          <ac:cxnSpMkLst>
            <pc:docMk/>
            <pc:sldMk cId="2694395794" sldId="296"/>
            <ac:cxnSpMk id="31" creationId="{7070D722-F1F8-7236-0B6C-270298837267}"/>
          </ac:cxnSpMkLst>
        </pc:cxnChg>
        <pc:cxnChg chg="mod">
          <ac:chgData name="jonathan byers" userId="c51f015d93029958" providerId="LiveId" clId="{FB277164-5DE7-48D5-B604-59734792ADEC}" dt="2024-01-08T19:27:34.501" v="138" actId="1036"/>
          <ac:cxnSpMkLst>
            <pc:docMk/>
            <pc:sldMk cId="2694395794" sldId="296"/>
            <ac:cxnSpMk id="33" creationId="{E6061877-34B2-4E45-0885-C9D19827FF04}"/>
          </ac:cxnSpMkLst>
        </pc:cxnChg>
        <pc:cxnChg chg="mod">
          <ac:chgData name="jonathan byers" userId="c51f015d93029958" providerId="LiveId" clId="{FB277164-5DE7-48D5-B604-59734792ADEC}" dt="2024-01-08T19:27:34.501" v="138" actId="1036"/>
          <ac:cxnSpMkLst>
            <pc:docMk/>
            <pc:sldMk cId="2694395794" sldId="296"/>
            <ac:cxnSpMk id="35" creationId="{5C5028E6-A488-B412-F17F-1C7CEBB935B6}"/>
          </ac:cxnSpMkLst>
        </pc:cxnChg>
        <pc:cxnChg chg="mod">
          <ac:chgData name="jonathan byers" userId="c51f015d93029958" providerId="LiveId" clId="{FB277164-5DE7-48D5-B604-59734792ADEC}" dt="2024-01-08T19:24:13.665" v="28" actId="1036"/>
          <ac:cxnSpMkLst>
            <pc:docMk/>
            <pc:sldMk cId="2694395794" sldId="296"/>
            <ac:cxnSpMk id="37" creationId="{43F76D61-4FBA-96EE-46D9-43DEECCCC835}"/>
          </ac:cxnSpMkLst>
        </pc:cxnChg>
        <pc:cxnChg chg="mod">
          <ac:chgData name="jonathan byers" userId="c51f015d93029958" providerId="LiveId" clId="{FB277164-5DE7-48D5-B604-59734792ADEC}" dt="2024-01-08T19:32:16.947" v="287" actId="14100"/>
          <ac:cxnSpMkLst>
            <pc:docMk/>
            <pc:sldMk cId="2694395794" sldId="296"/>
            <ac:cxnSpMk id="41" creationId="{32228D1D-2943-629E-2B2B-00525EDD8054}"/>
          </ac:cxnSpMkLst>
        </pc:cxnChg>
      </pc:sldChg>
      <pc:sldChg chg="modSp mod">
        <pc:chgData name="jonathan byers" userId="c51f015d93029958" providerId="LiveId" clId="{FB277164-5DE7-48D5-B604-59734792ADEC}" dt="2024-01-08T19:45:22.918" v="828" actId="20577"/>
        <pc:sldMkLst>
          <pc:docMk/>
          <pc:sldMk cId="3495264433" sldId="300"/>
        </pc:sldMkLst>
        <pc:spChg chg="mod">
          <ac:chgData name="jonathan byers" userId="c51f015d93029958" providerId="LiveId" clId="{FB277164-5DE7-48D5-B604-59734792ADEC}" dt="2024-01-08T19:45:22.918" v="828" actId="20577"/>
          <ac:spMkLst>
            <pc:docMk/>
            <pc:sldMk cId="3495264433" sldId="300"/>
            <ac:spMk id="3" creationId="{9925E272-AF60-4462-95A9-115739F781AE}"/>
          </ac:spMkLst>
        </pc:spChg>
      </pc:sldChg>
      <pc:sldChg chg="modSp mod">
        <pc:chgData name="jonathan byers" userId="c51f015d93029958" providerId="LiveId" clId="{FB277164-5DE7-48D5-B604-59734792ADEC}" dt="2024-01-08T19:46:09.873" v="832" actId="20577"/>
        <pc:sldMkLst>
          <pc:docMk/>
          <pc:sldMk cId="3043070934" sldId="301"/>
        </pc:sldMkLst>
        <pc:spChg chg="mod">
          <ac:chgData name="jonathan byers" userId="c51f015d93029958" providerId="LiveId" clId="{FB277164-5DE7-48D5-B604-59734792ADEC}" dt="2024-01-08T19:46:09.873" v="832" actId="20577"/>
          <ac:spMkLst>
            <pc:docMk/>
            <pc:sldMk cId="3043070934" sldId="301"/>
            <ac:spMk id="3" creationId="{7137E6E0-B242-46D9-ABE6-B318CABC4509}"/>
          </ac:spMkLst>
        </pc:spChg>
      </pc:sldChg>
    </pc:docChg>
  </pc:docChgLst>
  <pc:docChgLst>
    <pc:chgData name="jonathan byers" userId="c51f015d93029958" providerId="LiveId" clId="{886F2FBF-97F9-42A4-9555-8E4478A912F7}"/>
    <pc:docChg chg="undo custSel addSld delSld modSld sldOrd">
      <pc:chgData name="jonathan byers" userId="c51f015d93029958" providerId="LiveId" clId="{886F2FBF-97F9-42A4-9555-8E4478A912F7}" dt="2024-01-04T20:27:43.145" v="3203" actId="20577"/>
      <pc:docMkLst>
        <pc:docMk/>
      </pc:docMkLst>
      <pc:sldChg chg="modSp mod">
        <pc:chgData name="jonathan byers" userId="c51f015d93029958" providerId="LiveId" clId="{886F2FBF-97F9-42A4-9555-8E4478A912F7}" dt="2024-01-04T16:07:29.701" v="47" actId="403"/>
        <pc:sldMkLst>
          <pc:docMk/>
          <pc:sldMk cId="170963834" sldId="259"/>
        </pc:sldMkLst>
        <pc:spChg chg="mod">
          <ac:chgData name="jonathan byers" userId="c51f015d93029958" providerId="LiveId" clId="{886F2FBF-97F9-42A4-9555-8E4478A912F7}" dt="2024-01-04T16:07:29.701" v="47" actId="403"/>
          <ac:spMkLst>
            <pc:docMk/>
            <pc:sldMk cId="170963834" sldId="259"/>
            <ac:spMk id="2" creationId="{D9B36C10-A9EA-414E-B3D3-09BAD9FA950D}"/>
          </ac:spMkLst>
        </pc:spChg>
        <pc:spChg chg="mod">
          <ac:chgData name="jonathan byers" userId="c51f015d93029958" providerId="LiveId" clId="{886F2FBF-97F9-42A4-9555-8E4478A912F7}" dt="2024-01-04T16:05:26.287" v="20" actId="20577"/>
          <ac:spMkLst>
            <pc:docMk/>
            <pc:sldMk cId="170963834" sldId="259"/>
            <ac:spMk id="3" creationId="{0A140D27-0E15-4434-A8B8-FC32761449B0}"/>
          </ac:spMkLst>
        </pc:spChg>
      </pc:sldChg>
      <pc:sldChg chg="modSp mod">
        <pc:chgData name="jonathan byers" userId="c51f015d93029958" providerId="LiveId" clId="{886F2FBF-97F9-42A4-9555-8E4478A912F7}" dt="2024-01-04T20:06:27.769" v="2181" actId="20577"/>
        <pc:sldMkLst>
          <pc:docMk/>
          <pc:sldMk cId="2976291157" sldId="281"/>
        </pc:sldMkLst>
        <pc:spChg chg="mod">
          <ac:chgData name="jonathan byers" userId="c51f015d93029958" providerId="LiveId" clId="{886F2FBF-97F9-42A4-9555-8E4478A912F7}" dt="2024-01-04T20:06:27.769" v="2181" actId="20577"/>
          <ac:spMkLst>
            <pc:docMk/>
            <pc:sldMk cId="2976291157" sldId="281"/>
            <ac:spMk id="3" creationId="{CF816715-277D-4042-B401-03CD007D7CDB}"/>
          </ac:spMkLst>
        </pc:spChg>
        <pc:spChg chg="mod">
          <ac:chgData name="jonathan byers" userId="c51f015d93029958" providerId="LiveId" clId="{886F2FBF-97F9-42A4-9555-8E4478A912F7}" dt="2024-01-04T19:48:03.654" v="1564" actId="20577"/>
          <ac:spMkLst>
            <pc:docMk/>
            <pc:sldMk cId="2976291157" sldId="281"/>
            <ac:spMk id="39" creationId="{F98A8A15-91B5-4554-95A4-612A5FC0ECC7}"/>
          </ac:spMkLst>
        </pc:spChg>
      </pc:sldChg>
      <pc:sldChg chg="modSp del mod">
        <pc:chgData name="jonathan byers" userId="c51f015d93029958" providerId="LiveId" clId="{886F2FBF-97F9-42A4-9555-8E4478A912F7}" dt="2024-01-04T19:28:35.743" v="1318" actId="47"/>
        <pc:sldMkLst>
          <pc:docMk/>
          <pc:sldMk cId="3871568735" sldId="294"/>
        </pc:sldMkLst>
        <pc:spChg chg="mod">
          <ac:chgData name="jonathan byers" userId="c51f015d93029958" providerId="LiveId" clId="{886F2FBF-97F9-42A4-9555-8E4478A912F7}" dt="2024-01-04T18:51:20.592" v="310" actId="20577"/>
          <ac:spMkLst>
            <pc:docMk/>
            <pc:sldMk cId="3871568735" sldId="294"/>
            <ac:spMk id="2" creationId="{7E9D8101-4ED5-4D91-9EFA-B0E7C1EA6E26}"/>
          </ac:spMkLst>
        </pc:spChg>
      </pc:sldChg>
      <pc:sldChg chg="modSp mod">
        <pc:chgData name="jonathan byers" userId="c51f015d93029958" providerId="LiveId" clId="{886F2FBF-97F9-42A4-9555-8E4478A912F7}" dt="2024-01-04T19:48:40.071" v="1565"/>
        <pc:sldMkLst>
          <pc:docMk/>
          <pc:sldMk cId="17902528" sldId="295"/>
        </pc:sldMkLst>
        <pc:spChg chg="mod">
          <ac:chgData name="jonathan byers" userId="c51f015d93029958" providerId="LiveId" clId="{886F2FBF-97F9-42A4-9555-8E4478A912F7}" dt="2024-01-04T16:12:51.813" v="247" actId="20577"/>
          <ac:spMkLst>
            <pc:docMk/>
            <pc:sldMk cId="17902528" sldId="295"/>
            <ac:spMk id="3" creationId="{AF5130D8-AD6A-4638-9059-326759848895}"/>
          </ac:spMkLst>
        </pc:spChg>
        <pc:spChg chg="mod">
          <ac:chgData name="jonathan byers" userId="c51f015d93029958" providerId="LiveId" clId="{886F2FBF-97F9-42A4-9555-8E4478A912F7}" dt="2024-01-04T19:48:40.071" v="1565"/>
          <ac:spMkLst>
            <pc:docMk/>
            <pc:sldMk cId="17902528" sldId="295"/>
            <ac:spMk id="182" creationId="{8BB1C063-9855-4E9A-936C-931C7C65E3C1}"/>
          </ac:spMkLst>
        </pc:spChg>
      </pc:sldChg>
      <pc:sldChg chg="addSp delSp modSp mod">
        <pc:chgData name="jonathan byers" userId="c51f015d93029958" providerId="LiveId" clId="{886F2FBF-97F9-42A4-9555-8E4478A912F7}" dt="2024-01-04T19:48:57.989" v="1568"/>
        <pc:sldMkLst>
          <pc:docMk/>
          <pc:sldMk cId="2694395794" sldId="296"/>
        </pc:sldMkLst>
        <pc:spChg chg="mod">
          <ac:chgData name="jonathan byers" userId="c51f015d93029958" providerId="LiveId" clId="{886F2FBF-97F9-42A4-9555-8E4478A912F7}" dt="2024-01-04T19:08:27.635" v="671" actId="1076"/>
          <ac:spMkLst>
            <pc:docMk/>
            <pc:sldMk cId="2694395794" sldId="296"/>
            <ac:spMk id="2" creationId="{973992A4-0D40-4A0F-BB3B-3E1AE6C3BF9D}"/>
          </ac:spMkLst>
        </pc:spChg>
        <pc:spChg chg="add del mod">
          <ac:chgData name="jonathan byers" userId="c51f015d93029958" providerId="LiveId" clId="{886F2FBF-97F9-42A4-9555-8E4478A912F7}" dt="2024-01-04T18:51:42.749" v="312" actId="478"/>
          <ac:spMkLst>
            <pc:docMk/>
            <pc:sldMk cId="2694395794" sldId="296"/>
            <ac:spMk id="4" creationId="{84B392AC-CACA-A241-4FDF-1A7F760D8468}"/>
          </ac:spMkLst>
        </pc:spChg>
        <pc:spChg chg="add mod">
          <ac:chgData name="jonathan byers" userId="c51f015d93029958" providerId="LiveId" clId="{886F2FBF-97F9-42A4-9555-8E4478A912F7}" dt="2024-01-04T19:14:39.378" v="736" actId="1076"/>
          <ac:spMkLst>
            <pc:docMk/>
            <pc:sldMk cId="2694395794" sldId="296"/>
            <ac:spMk id="5" creationId="{3D59E17E-405F-2FF6-C86F-B15C3B592C83}"/>
          </ac:spMkLst>
        </pc:spChg>
        <pc:spChg chg="mod">
          <ac:chgData name="jonathan byers" userId="c51f015d93029958" providerId="LiveId" clId="{886F2FBF-97F9-42A4-9555-8E4478A912F7}" dt="2024-01-04T19:48:57.989" v="1568"/>
          <ac:spMkLst>
            <pc:docMk/>
            <pc:sldMk cId="2694395794" sldId="296"/>
            <ac:spMk id="6" creationId="{C8C1BD91-A502-4CE9-B6CB-FBA31C8183A9}"/>
          </ac:spMkLst>
        </pc:spChg>
        <pc:spChg chg="add mod">
          <ac:chgData name="jonathan byers" userId="c51f015d93029958" providerId="LiveId" clId="{886F2FBF-97F9-42A4-9555-8E4478A912F7}" dt="2024-01-04T19:27:26.534" v="1314" actId="1035"/>
          <ac:spMkLst>
            <pc:docMk/>
            <pc:sldMk cId="2694395794" sldId="296"/>
            <ac:spMk id="8" creationId="{C2761F3F-DBD5-B45C-E38A-A1EE92537D82}"/>
          </ac:spMkLst>
        </pc:spChg>
        <pc:spChg chg="add mod">
          <ac:chgData name="jonathan byers" userId="c51f015d93029958" providerId="LiveId" clId="{886F2FBF-97F9-42A4-9555-8E4478A912F7}" dt="2024-01-04T19:10:32.773" v="698" actId="1076"/>
          <ac:spMkLst>
            <pc:docMk/>
            <pc:sldMk cId="2694395794" sldId="296"/>
            <ac:spMk id="9" creationId="{EEE4EB87-D5D6-716D-2425-379A5CD5EC90}"/>
          </ac:spMkLst>
        </pc:spChg>
        <pc:spChg chg="add mod">
          <ac:chgData name="jonathan byers" userId="c51f015d93029958" providerId="LiveId" clId="{886F2FBF-97F9-42A4-9555-8E4478A912F7}" dt="2024-01-04T19:27:32.454" v="1315" actId="1076"/>
          <ac:spMkLst>
            <pc:docMk/>
            <pc:sldMk cId="2694395794" sldId="296"/>
            <ac:spMk id="10" creationId="{5A20B2F4-90D3-D8F3-E434-E08A42C448AE}"/>
          </ac:spMkLst>
        </pc:spChg>
        <pc:spChg chg="add del mod">
          <ac:chgData name="jonathan byers" userId="c51f015d93029958" providerId="LiveId" clId="{886F2FBF-97F9-42A4-9555-8E4478A912F7}" dt="2024-01-04T19:12:41.984" v="726" actId="478"/>
          <ac:spMkLst>
            <pc:docMk/>
            <pc:sldMk cId="2694395794" sldId="296"/>
            <ac:spMk id="14" creationId="{79DBCD7D-B565-1900-CDFA-1E3E5502A2EB}"/>
          </ac:spMkLst>
        </pc:spChg>
        <pc:spChg chg="add del mod">
          <ac:chgData name="jonathan byers" userId="c51f015d93029958" providerId="LiveId" clId="{886F2FBF-97F9-42A4-9555-8E4478A912F7}" dt="2024-01-04T19:06:47.452" v="618" actId="478"/>
          <ac:spMkLst>
            <pc:docMk/>
            <pc:sldMk cId="2694395794" sldId="296"/>
            <ac:spMk id="15" creationId="{6842FEE2-C759-F8F7-0239-DAC97F236C4D}"/>
          </ac:spMkLst>
        </pc:spChg>
        <pc:spChg chg="add del mod">
          <ac:chgData name="jonathan byers" userId="c51f015d93029958" providerId="LiveId" clId="{886F2FBF-97F9-42A4-9555-8E4478A912F7}" dt="2024-01-04T19:27:26.534" v="1314" actId="1035"/>
          <ac:spMkLst>
            <pc:docMk/>
            <pc:sldMk cId="2694395794" sldId="296"/>
            <ac:spMk id="16" creationId="{E2C2834C-5B2B-F3C8-8CF8-E31AEE17E0E3}"/>
          </ac:spMkLst>
        </pc:spChg>
        <pc:spChg chg="add mod">
          <ac:chgData name="jonathan byers" userId="c51f015d93029958" providerId="LiveId" clId="{886F2FBF-97F9-42A4-9555-8E4478A912F7}" dt="2024-01-04T19:27:26.534" v="1314" actId="1035"/>
          <ac:spMkLst>
            <pc:docMk/>
            <pc:sldMk cId="2694395794" sldId="296"/>
            <ac:spMk id="17" creationId="{6D2365CA-C3D4-B6CD-E324-8798AAF6C7EE}"/>
          </ac:spMkLst>
        </pc:spChg>
        <pc:spChg chg="add mod">
          <ac:chgData name="jonathan byers" userId="c51f015d93029958" providerId="LiveId" clId="{886F2FBF-97F9-42A4-9555-8E4478A912F7}" dt="2024-01-04T19:27:26.534" v="1314" actId="1035"/>
          <ac:spMkLst>
            <pc:docMk/>
            <pc:sldMk cId="2694395794" sldId="296"/>
            <ac:spMk id="18" creationId="{F551BB31-5F4F-6BDF-780E-FD968C0B8C06}"/>
          </ac:spMkLst>
        </pc:spChg>
        <pc:spChg chg="add del mod">
          <ac:chgData name="jonathan byers" userId="c51f015d93029958" providerId="LiveId" clId="{886F2FBF-97F9-42A4-9555-8E4478A912F7}" dt="2024-01-04T19:11:38.364" v="707" actId="478"/>
          <ac:spMkLst>
            <pc:docMk/>
            <pc:sldMk cId="2694395794" sldId="296"/>
            <ac:spMk id="22" creationId="{CD84A858-D82C-A971-D737-711469F5932F}"/>
          </ac:spMkLst>
        </pc:spChg>
        <pc:spChg chg="add mod">
          <ac:chgData name="jonathan byers" userId="c51f015d93029958" providerId="LiveId" clId="{886F2FBF-97F9-42A4-9555-8E4478A912F7}" dt="2024-01-04T19:27:26.534" v="1314" actId="1035"/>
          <ac:spMkLst>
            <pc:docMk/>
            <pc:sldMk cId="2694395794" sldId="296"/>
            <ac:spMk id="23" creationId="{DF1615EF-7998-89CD-A7CD-95F942A8E732}"/>
          </ac:spMkLst>
        </pc:spChg>
        <pc:spChg chg="add mod">
          <ac:chgData name="jonathan byers" userId="c51f015d93029958" providerId="LiveId" clId="{886F2FBF-97F9-42A4-9555-8E4478A912F7}" dt="2024-01-04T19:27:26.534" v="1314" actId="1035"/>
          <ac:spMkLst>
            <pc:docMk/>
            <pc:sldMk cId="2694395794" sldId="296"/>
            <ac:spMk id="43" creationId="{D89AE430-04B7-8A0C-BC98-4F0391E2B367}"/>
          </ac:spMkLst>
        </pc:spChg>
        <pc:spChg chg="add mod">
          <ac:chgData name="jonathan byers" userId="c51f015d93029958" providerId="LiveId" clId="{886F2FBF-97F9-42A4-9555-8E4478A912F7}" dt="2024-01-04T19:27:26.534" v="1314" actId="1035"/>
          <ac:spMkLst>
            <pc:docMk/>
            <pc:sldMk cId="2694395794" sldId="296"/>
            <ac:spMk id="44" creationId="{DCA47894-71C4-5710-DACC-161F7957BB1D}"/>
          </ac:spMkLst>
        </pc:spChg>
        <pc:spChg chg="add mod">
          <ac:chgData name="jonathan byers" userId="c51f015d93029958" providerId="LiveId" clId="{886F2FBF-97F9-42A4-9555-8E4478A912F7}" dt="2024-01-04T19:44:25.512" v="1503" actId="20577"/>
          <ac:spMkLst>
            <pc:docMk/>
            <pc:sldMk cId="2694395794" sldId="296"/>
            <ac:spMk id="45" creationId="{C109F1F1-FBC3-E40E-1CED-B165DE70226B}"/>
          </ac:spMkLst>
        </pc:spChg>
        <pc:spChg chg="add mod">
          <ac:chgData name="jonathan byers" userId="c51f015d93029958" providerId="LiveId" clId="{886F2FBF-97F9-42A4-9555-8E4478A912F7}" dt="2024-01-04T19:27:36.165" v="1316" actId="1076"/>
          <ac:spMkLst>
            <pc:docMk/>
            <pc:sldMk cId="2694395794" sldId="296"/>
            <ac:spMk id="46" creationId="{47A99E8A-A5AE-43A5-3735-A6282F3BB85F}"/>
          </ac:spMkLst>
        </pc:spChg>
        <pc:graphicFrameChg chg="del">
          <ac:chgData name="jonathan byers" userId="c51f015d93029958" providerId="LiveId" clId="{886F2FBF-97F9-42A4-9555-8E4478A912F7}" dt="2024-01-04T18:51:40.689" v="311" actId="478"/>
          <ac:graphicFrameMkLst>
            <pc:docMk/>
            <pc:sldMk cId="2694395794" sldId="296"/>
            <ac:graphicFrameMk id="39" creationId="{828FCC7C-9CA7-4A08-B1B6-91B39D2A90C7}"/>
          </ac:graphicFrameMkLst>
        </pc:graphicFrameChg>
        <pc:cxnChg chg="add mod">
          <ac:chgData name="jonathan byers" userId="c51f015d93029958" providerId="LiveId" clId="{886F2FBF-97F9-42A4-9555-8E4478A912F7}" dt="2024-01-04T19:14:44.598" v="737" actId="14100"/>
          <ac:cxnSpMkLst>
            <pc:docMk/>
            <pc:sldMk cId="2694395794" sldId="296"/>
            <ac:cxnSpMk id="12" creationId="{45A2E115-8B6D-D63F-6AB2-B1DB16D8F454}"/>
          </ac:cxnSpMkLst>
        </pc:cxnChg>
        <pc:cxnChg chg="add mod">
          <ac:chgData name="jonathan byers" userId="c51f015d93029958" providerId="LiveId" clId="{886F2FBF-97F9-42A4-9555-8E4478A912F7}" dt="2024-01-04T19:27:26.534" v="1314" actId="1035"/>
          <ac:cxnSpMkLst>
            <pc:docMk/>
            <pc:sldMk cId="2694395794" sldId="296"/>
            <ac:cxnSpMk id="25" creationId="{08E01276-9B0D-E7E2-704B-523EA6CC9D13}"/>
          </ac:cxnSpMkLst>
        </pc:cxnChg>
        <pc:cxnChg chg="add mod">
          <ac:chgData name="jonathan byers" userId="c51f015d93029958" providerId="LiveId" clId="{886F2FBF-97F9-42A4-9555-8E4478A912F7}" dt="2024-01-04T19:27:26.534" v="1314" actId="1035"/>
          <ac:cxnSpMkLst>
            <pc:docMk/>
            <pc:sldMk cId="2694395794" sldId="296"/>
            <ac:cxnSpMk id="27" creationId="{3F355492-16CA-A837-0C44-30E9A524C713}"/>
          </ac:cxnSpMkLst>
        </pc:cxnChg>
        <pc:cxnChg chg="add mod">
          <ac:chgData name="jonathan byers" userId="c51f015d93029958" providerId="LiveId" clId="{886F2FBF-97F9-42A4-9555-8E4478A912F7}" dt="2024-01-04T19:27:26.534" v="1314" actId="1035"/>
          <ac:cxnSpMkLst>
            <pc:docMk/>
            <pc:sldMk cId="2694395794" sldId="296"/>
            <ac:cxnSpMk id="29" creationId="{FFB9C4E5-0EF7-B07C-C2D1-54B4B360A264}"/>
          </ac:cxnSpMkLst>
        </pc:cxnChg>
        <pc:cxnChg chg="add mod">
          <ac:chgData name="jonathan byers" userId="c51f015d93029958" providerId="LiveId" clId="{886F2FBF-97F9-42A4-9555-8E4478A912F7}" dt="2024-01-04T19:27:26.534" v="1314" actId="1035"/>
          <ac:cxnSpMkLst>
            <pc:docMk/>
            <pc:sldMk cId="2694395794" sldId="296"/>
            <ac:cxnSpMk id="31" creationId="{7070D722-F1F8-7236-0B6C-270298837267}"/>
          </ac:cxnSpMkLst>
        </pc:cxnChg>
        <pc:cxnChg chg="add mod">
          <ac:chgData name="jonathan byers" userId="c51f015d93029958" providerId="LiveId" clId="{886F2FBF-97F9-42A4-9555-8E4478A912F7}" dt="2024-01-04T19:27:26.534" v="1314" actId="1035"/>
          <ac:cxnSpMkLst>
            <pc:docMk/>
            <pc:sldMk cId="2694395794" sldId="296"/>
            <ac:cxnSpMk id="33" creationId="{E6061877-34B2-4E45-0885-C9D19827FF04}"/>
          </ac:cxnSpMkLst>
        </pc:cxnChg>
        <pc:cxnChg chg="add mod">
          <ac:chgData name="jonathan byers" userId="c51f015d93029958" providerId="LiveId" clId="{886F2FBF-97F9-42A4-9555-8E4478A912F7}" dt="2024-01-04T19:27:26.534" v="1314" actId="1035"/>
          <ac:cxnSpMkLst>
            <pc:docMk/>
            <pc:sldMk cId="2694395794" sldId="296"/>
            <ac:cxnSpMk id="35" creationId="{5C5028E6-A488-B412-F17F-1C7CEBB935B6}"/>
          </ac:cxnSpMkLst>
        </pc:cxnChg>
        <pc:cxnChg chg="add mod">
          <ac:chgData name="jonathan byers" userId="c51f015d93029958" providerId="LiveId" clId="{886F2FBF-97F9-42A4-9555-8E4478A912F7}" dt="2024-01-04T19:27:26.534" v="1314" actId="1035"/>
          <ac:cxnSpMkLst>
            <pc:docMk/>
            <pc:sldMk cId="2694395794" sldId="296"/>
            <ac:cxnSpMk id="37" creationId="{43F76D61-4FBA-96EE-46D9-43DEECCCC835}"/>
          </ac:cxnSpMkLst>
        </pc:cxnChg>
        <pc:cxnChg chg="add mod">
          <ac:chgData name="jonathan byers" userId="c51f015d93029958" providerId="LiveId" clId="{886F2FBF-97F9-42A4-9555-8E4478A912F7}" dt="2024-01-04T19:42:17.903" v="1440" actId="14100"/>
          <ac:cxnSpMkLst>
            <pc:docMk/>
            <pc:sldMk cId="2694395794" sldId="296"/>
            <ac:cxnSpMk id="41" creationId="{32228D1D-2943-629E-2B2B-00525EDD8054}"/>
          </ac:cxnSpMkLst>
        </pc:cxnChg>
      </pc:sldChg>
      <pc:sldChg chg="modSp mod">
        <pc:chgData name="jonathan byers" userId="c51f015d93029958" providerId="LiveId" clId="{886F2FBF-97F9-42A4-9555-8E4478A912F7}" dt="2024-01-04T19:48:54.312" v="1567"/>
        <pc:sldMkLst>
          <pc:docMk/>
          <pc:sldMk cId="3495264433" sldId="300"/>
        </pc:sldMkLst>
        <pc:spChg chg="mod">
          <ac:chgData name="jonathan byers" userId="c51f015d93029958" providerId="LiveId" clId="{886F2FBF-97F9-42A4-9555-8E4478A912F7}" dt="2024-01-04T19:48:54.312" v="1567"/>
          <ac:spMkLst>
            <pc:docMk/>
            <pc:sldMk cId="3495264433" sldId="300"/>
            <ac:spMk id="17" creationId="{A372FF69-5317-4BE5-B218-0E85D7FE0FB1}"/>
          </ac:spMkLst>
        </pc:spChg>
      </pc:sldChg>
      <pc:sldChg chg="modSp mod">
        <pc:chgData name="jonathan byers" userId="c51f015d93029958" providerId="LiveId" clId="{886F2FBF-97F9-42A4-9555-8E4478A912F7}" dt="2024-01-04T19:50:16.267" v="1628" actId="6549"/>
        <pc:sldMkLst>
          <pc:docMk/>
          <pc:sldMk cId="3043070934" sldId="301"/>
        </pc:sldMkLst>
        <pc:spChg chg="mod">
          <ac:chgData name="jonathan byers" userId="c51f015d93029958" providerId="LiveId" clId="{886F2FBF-97F9-42A4-9555-8E4478A912F7}" dt="2024-01-04T19:50:16.267" v="1628" actId="6549"/>
          <ac:spMkLst>
            <pc:docMk/>
            <pc:sldMk cId="3043070934" sldId="301"/>
            <ac:spMk id="3" creationId="{7137E6E0-B242-46D9-ABE6-B318CABC4509}"/>
          </ac:spMkLst>
        </pc:spChg>
        <pc:spChg chg="mod">
          <ac:chgData name="jonathan byers" userId="c51f015d93029958" providerId="LiveId" clId="{886F2FBF-97F9-42A4-9555-8E4478A912F7}" dt="2024-01-04T19:48:47.394" v="1566"/>
          <ac:spMkLst>
            <pc:docMk/>
            <pc:sldMk cId="3043070934" sldId="301"/>
            <ac:spMk id="35" creationId="{B7DBC9F7-37C7-4A2D-ACBC-EBDA35886D84}"/>
          </ac:spMkLst>
        </pc:spChg>
      </pc:sldChg>
      <pc:sldChg chg="del">
        <pc:chgData name="jonathan byers" userId="c51f015d93029958" providerId="LiveId" clId="{886F2FBF-97F9-42A4-9555-8E4478A912F7}" dt="2024-01-04T19:28:27.447" v="1317" actId="47"/>
        <pc:sldMkLst>
          <pc:docMk/>
          <pc:sldMk cId="276079138" sldId="305"/>
        </pc:sldMkLst>
      </pc:sldChg>
      <pc:sldChg chg="del">
        <pc:chgData name="jonathan byers" userId="c51f015d93029958" providerId="LiveId" clId="{886F2FBF-97F9-42A4-9555-8E4478A912F7}" dt="2024-01-04T19:28:27.447" v="1317" actId="47"/>
        <pc:sldMkLst>
          <pc:docMk/>
          <pc:sldMk cId="742158403" sldId="306"/>
        </pc:sldMkLst>
      </pc:sldChg>
      <pc:sldChg chg="del">
        <pc:chgData name="jonathan byers" userId="c51f015d93029958" providerId="LiveId" clId="{886F2FBF-97F9-42A4-9555-8E4478A912F7}" dt="2024-01-04T19:28:27.447" v="1317" actId="47"/>
        <pc:sldMkLst>
          <pc:docMk/>
          <pc:sldMk cId="4081779217" sldId="307"/>
        </pc:sldMkLst>
      </pc:sldChg>
      <pc:sldChg chg="del">
        <pc:chgData name="jonathan byers" userId="c51f015d93029958" providerId="LiveId" clId="{886F2FBF-97F9-42A4-9555-8E4478A912F7}" dt="2024-01-04T19:28:27.447" v="1317" actId="47"/>
        <pc:sldMkLst>
          <pc:docMk/>
          <pc:sldMk cId="718815033" sldId="308"/>
        </pc:sldMkLst>
      </pc:sldChg>
      <pc:sldChg chg="addSp delSp modSp add del mod ord">
        <pc:chgData name="jonathan byers" userId="c51f015d93029958" providerId="LiveId" clId="{886F2FBF-97F9-42A4-9555-8E4478A912F7}" dt="2024-01-04T20:27:43.145" v="3203" actId="20577"/>
        <pc:sldMkLst>
          <pc:docMk/>
          <pc:sldMk cId="4280447412" sldId="310"/>
        </pc:sldMkLst>
        <pc:spChg chg="mod">
          <ac:chgData name="jonathan byers" userId="c51f015d93029958" providerId="LiveId" clId="{886F2FBF-97F9-42A4-9555-8E4478A912F7}" dt="2024-01-04T20:03:44.150" v="2076" actId="20577"/>
          <ac:spMkLst>
            <pc:docMk/>
            <pc:sldMk cId="4280447412" sldId="310"/>
            <ac:spMk id="3" creationId="{BA4EA378-49C7-4674-A713-6300B71864FD}"/>
          </ac:spMkLst>
        </pc:spChg>
        <pc:spChg chg="del mod">
          <ac:chgData name="jonathan byers" userId="c51f015d93029958" providerId="LiveId" clId="{886F2FBF-97F9-42A4-9555-8E4478A912F7}" dt="2024-01-04T19:53:57.806" v="1648" actId="478"/>
          <ac:spMkLst>
            <pc:docMk/>
            <pc:sldMk cId="4280447412" sldId="310"/>
            <ac:spMk id="4" creationId="{46B35970-86DF-4F11-9D76-FECED88366F0}"/>
          </ac:spMkLst>
        </pc:spChg>
        <pc:spChg chg="add del mod">
          <ac:chgData name="jonathan byers" userId="c51f015d93029958" providerId="LiveId" clId="{886F2FBF-97F9-42A4-9555-8E4478A912F7}" dt="2024-01-04T19:53:25.262" v="1642" actId="478"/>
          <ac:spMkLst>
            <pc:docMk/>
            <pc:sldMk cId="4280447412" sldId="310"/>
            <ac:spMk id="5" creationId="{DEFEF2D5-D7DC-C5F2-035E-B1F58274D974}"/>
          </ac:spMkLst>
        </pc:spChg>
        <pc:spChg chg="add mod">
          <ac:chgData name="jonathan byers" userId="c51f015d93029958" providerId="LiveId" clId="{886F2FBF-97F9-42A4-9555-8E4478A912F7}" dt="2024-01-04T20:27:43.145" v="3203" actId="20577"/>
          <ac:spMkLst>
            <pc:docMk/>
            <pc:sldMk cId="4280447412" sldId="310"/>
            <ac:spMk id="9" creationId="{13532A7A-2A49-8A9F-AD7E-9FE3E9DABF6A}"/>
          </ac:spMkLst>
        </pc:spChg>
        <pc:spChg chg="add mod">
          <ac:chgData name="jonathan byers" userId="c51f015d93029958" providerId="LiveId" clId="{886F2FBF-97F9-42A4-9555-8E4478A912F7}" dt="2024-01-04T19:54:10.374" v="1655" actId="1037"/>
          <ac:spMkLst>
            <pc:docMk/>
            <pc:sldMk cId="4280447412" sldId="310"/>
            <ac:spMk id="10" creationId="{C34BF049-421E-A0FD-B343-A92CF2400185}"/>
          </ac:spMkLst>
        </pc:spChg>
        <pc:graphicFrameChg chg="del">
          <ac:chgData name="jonathan byers" userId="c51f015d93029958" providerId="LiveId" clId="{886F2FBF-97F9-42A4-9555-8E4478A912F7}" dt="2024-01-04T19:53:21.845" v="1641" actId="478"/>
          <ac:graphicFrameMkLst>
            <pc:docMk/>
            <pc:sldMk cId="4280447412" sldId="310"/>
            <ac:graphicFrameMk id="7" creationId="{DA394158-22C9-4554-A3A2-3E1C175CE5D9}"/>
          </ac:graphicFrameMkLst>
        </pc:graphicFrameChg>
      </pc:sldChg>
      <pc:sldChg chg="modSp add mod">
        <pc:chgData name="jonathan byers" userId="c51f015d93029958" providerId="LiveId" clId="{886F2FBF-97F9-42A4-9555-8E4478A912F7}" dt="2024-01-04T20:26:51.322" v="3181" actId="113"/>
        <pc:sldMkLst>
          <pc:docMk/>
          <pc:sldMk cId="3029241601" sldId="311"/>
        </pc:sldMkLst>
        <pc:spChg chg="mod">
          <ac:chgData name="jonathan byers" userId="c51f015d93029958" providerId="LiveId" clId="{886F2FBF-97F9-42A4-9555-8E4478A912F7}" dt="2024-01-04T20:26:51.322" v="3181" actId="113"/>
          <ac:spMkLst>
            <pc:docMk/>
            <pc:sldMk cId="3029241601" sldId="311"/>
            <ac:spMk id="9" creationId="{13532A7A-2A49-8A9F-AD7E-9FE3E9DABF6A}"/>
          </ac:spMkLst>
        </pc:spChg>
      </pc:sldChg>
      <pc:sldChg chg="modSp add mod">
        <pc:chgData name="jonathan byers" userId="c51f015d93029958" providerId="LiveId" clId="{886F2FBF-97F9-42A4-9555-8E4478A912F7}" dt="2024-01-04T20:23:49.200" v="3152" actId="113"/>
        <pc:sldMkLst>
          <pc:docMk/>
          <pc:sldMk cId="2390177754" sldId="312"/>
        </pc:sldMkLst>
        <pc:spChg chg="mod">
          <ac:chgData name="jonathan byers" userId="c51f015d93029958" providerId="LiveId" clId="{886F2FBF-97F9-42A4-9555-8E4478A912F7}" dt="2024-01-04T20:05:42.532" v="2134" actId="20577"/>
          <ac:spMkLst>
            <pc:docMk/>
            <pc:sldMk cId="2390177754" sldId="312"/>
            <ac:spMk id="3" creationId="{BA4EA378-49C7-4674-A713-6300B71864FD}"/>
          </ac:spMkLst>
        </pc:spChg>
        <pc:spChg chg="mod">
          <ac:chgData name="jonathan byers" userId="c51f015d93029958" providerId="LiveId" clId="{886F2FBF-97F9-42A4-9555-8E4478A912F7}" dt="2024-01-04T20:23:49.200" v="3152" actId="113"/>
          <ac:spMkLst>
            <pc:docMk/>
            <pc:sldMk cId="2390177754" sldId="312"/>
            <ac:spMk id="9" creationId="{13532A7A-2A49-8A9F-AD7E-9FE3E9DABF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03B5A-21DF-4BBB-8059-B6B192FC641E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EF503-E31C-4FCE-86D9-0C61A5CBE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>
            <a:normAutofit/>
          </a:bodyPr>
          <a:lstStyle>
            <a:lvl1pPr algn="l">
              <a:defRPr sz="4400"/>
            </a:lvl1pPr>
          </a:lstStyle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/>
          <a:lstStyle>
            <a:lvl1pPr>
              <a:buNone/>
              <a:defRPr/>
            </a:lvl1pPr>
          </a:lstStyle>
          <a:p>
            <a:pPr algn="r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anchor="b">
            <a:normAutofit/>
          </a:bodyPr>
          <a:lstStyle>
            <a:lvl1pPr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low angle view of buildings in a city">
            <a:extLst>
              <a:ext uri="{FF2B5EF4-FFF2-40B4-BE49-F238E27FC236}">
                <a16:creationId xmlns:a16="http://schemas.microsoft.com/office/drawing/2014/main" id="{3CF2725B-8BAD-4651-8A3F-80E733871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3279" y="0"/>
            <a:ext cx="956872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>
            <a:normAutofit/>
          </a:bodyPr>
          <a:lstStyle/>
          <a:p>
            <a:r>
              <a:rPr lang="en-US" sz="4400" dirty="0"/>
              <a:t>MVC</a:t>
            </a:r>
            <a:br>
              <a:rPr lang="en-US" sz="3600" dirty="0"/>
            </a:br>
            <a:r>
              <a:rPr lang="en-US" sz="2000" dirty="0"/>
              <a:t>(Model View controller)</a:t>
            </a:r>
            <a:br>
              <a:rPr lang="en-US" sz="2400" dirty="0"/>
            </a:br>
            <a:br>
              <a:rPr lang="en-US" sz="2400" dirty="0"/>
            </a:br>
            <a:r>
              <a:rPr lang="en-US" sz="1800" i="0" dirty="0"/>
              <a:t>an overview</a:t>
            </a:r>
            <a:endParaRPr lang="en-US" sz="3600" i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0D27-0E15-4434-A8B8-FC3276144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0538" y="4240213"/>
            <a:ext cx="3497262" cy="1801812"/>
          </a:xfrm>
        </p:spPr>
        <p:txBody>
          <a:bodyPr/>
          <a:lstStyle/>
          <a:p>
            <a:r>
              <a:rPr lang="en-US" dirty="0"/>
              <a:t>Jonathan K. Byers</a:t>
            </a:r>
          </a:p>
        </p:txBody>
      </p:sp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5E37-3C95-4E35-8624-CC190CC1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6715-277D-4042-B401-03CD007D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Introduction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E2E"/>
                </a:solidFill>
                <a:effectLst/>
                <a:uLnTx/>
                <a:uFillTx/>
                <a:latin typeface="Univers Condensed Light"/>
                <a:ea typeface="+mn-ea"/>
                <a:cs typeface="+mn-cs"/>
              </a:rPr>
              <a:t>The Model Layer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View Layer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Controller Layer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E2E"/>
                </a:solidFill>
                <a:effectLst/>
                <a:uLnTx/>
                <a:uFillTx/>
                <a:latin typeface="Univers Condensed Light"/>
                <a:ea typeface="+mn-ea"/>
                <a:cs typeface="+mn-cs"/>
              </a:rPr>
              <a:t>Summary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F98A8A15-91B5-4554-95A4-612A5FC0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r>
              <a:rPr lang="en-US" dirty="0"/>
              <a:t>Model View Controller</a:t>
            </a:r>
          </a:p>
        </p:txBody>
      </p:sp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0"/>
            <a:ext cx="2660904" cy="3429000"/>
          </a:xfrm>
        </p:spPr>
      </p:pic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3383280"/>
            <a:ext cx="2660904" cy="3474720"/>
          </a:xfrm>
        </p:spPr>
      </p:pic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9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99C3-3EDC-4898-A2E4-D8ACEE6A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7" name="Picture Placeholder 6" descr="Aerial view of city buildings">
            <a:extLst>
              <a:ext uri="{FF2B5EF4-FFF2-40B4-BE49-F238E27FC236}">
                <a16:creationId xmlns:a16="http://schemas.microsoft.com/office/drawing/2014/main" id="{F718B2F1-208E-4A1D-9716-513B0D7093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742121" cy="3434316"/>
          </a:xfrm>
        </p:spPr>
      </p:pic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D8F748D4-DB82-42E3-894A-0552C0FD2A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" y="3432620"/>
            <a:ext cx="5178056" cy="342538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130D8-AD6A-4638-9059-326759848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/>
          <a:lstStyle/>
          <a:p>
            <a:r>
              <a:rPr lang="en-US" dirty="0"/>
              <a:t>MVC is a leading software development architecture that focuses on abstracting out layers of responsibility within an application.</a:t>
            </a:r>
          </a:p>
        </p:txBody>
      </p:sp>
      <p:sp>
        <p:nvSpPr>
          <p:cNvPr id="182" name="Footer Placeholder 181">
            <a:extLst>
              <a:ext uri="{FF2B5EF4-FFF2-40B4-BE49-F238E27FC236}">
                <a16:creationId xmlns:a16="http://schemas.microsoft.com/office/drawing/2014/main" id="{8BB1C063-9855-4E9A-936C-931C7C65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r>
              <a:rPr lang="en-US" dirty="0"/>
              <a:t>Model View Controller</a:t>
            </a:r>
          </a:p>
        </p:txBody>
      </p:sp>
      <p:sp>
        <p:nvSpPr>
          <p:cNvPr id="183" name="Slide Number Placeholder 182">
            <a:extLst>
              <a:ext uri="{FF2B5EF4-FFF2-40B4-BE49-F238E27FC236}">
                <a16:creationId xmlns:a16="http://schemas.microsoft.com/office/drawing/2014/main" id="{29707739-DA1E-4E29-A977-FC44841F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4EA378-49C7-4674-A713-6300B718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/>
          <a:lstStyle/>
          <a:p>
            <a:r>
              <a:rPr lang="en-US" dirty="0"/>
              <a:t>The Model layer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CABF-07C6-4D28-9459-B48AE520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32A7A-2A49-8A9F-AD7E-9FE3E9DABF6A}"/>
              </a:ext>
            </a:extLst>
          </p:cNvPr>
          <p:cNvSpPr txBox="1"/>
          <p:nvPr/>
        </p:nvSpPr>
        <p:spPr>
          <a:xfrm>
            <a:off x="1818859" y="2325003"/>
            <a:ext cx="7417905" cy="343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SzPct val="80000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E2E"/>
                </a:solidFill>
                <a:effectLst/>
                <a:uLnTx/>
                <a:uFillTx/>
                <a:latin typeface="Univers Condensed Light"/>
                <a:ea typeface="+mn-ea"/>
                <a:cs typeface="+mn-cs"/>
              </a:rPr>
              <a:t>The Model Layer is responsible:</a:t>
            </a:r>
          </a:p>
          <a:p>
            <a:pPr marL="342900" indent="-342900"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2400" noProof="0" dirty="0">
                <a:solidFill>
                  <a:srgbClr val="001E2E"/>
                </a:solidFill>
                <a:latin typeface="Univers Condensed Light"/>
              </a:rPr>
              <a:t>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E2E"/>
                </a:solidFill>
                <a:effectLst/>
                <a:uLnTx/>
                <a:uFillTx/>
                <a:latin typeface="Univers Condensed Light"/>
                <a:ea typeface="+mn-ea"/>
                <a:cs typeface="+mn-cs"/>
              </a:rPr>
              <a:t>ike a traffic cop for how the Controller and Database communicate</a:t>
            </a:r>
          </a:p>
          <a:p>
            <a:pPr marL="342900" indent="-342900"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1E2E"/>
                </a:solidFill>
                <a:latin typeface="Univers Condensed Light"/>
              </a:rPr>
              <a:t>It is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E2E"/>
                </a:solidFill>
                <a:effectLst/>
                <a:uLnTx/>
                <a:uFillTx/>
                <a:latin typeface="Univers Condensed Light"/>
                <a:ea typeface="+mn-ea"/>
                <a:cs typeface="+mn-cs"/>
              </a:rPr>
              <a:t> responsible for how the data should be structured, or its schema,</a:t>
            </a:r>
            <a:r>
              <a:rPr lang="en-US" sz="2400" dirty="0">
                <a:solidFill>
                  <a:srgbClr val="001E2E"/>
                </a:solidFill>
                <a:latin typeface="Univers Condensed Light"/>
              </a:rPr>
              <a:t> both when it comes in as input and when it goes out as output</a:t>
            </a:r>
          </a:p>
          <a:p>
            <a:pPr marL="342900" indent="-342900"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E2E"/>
                </a:solidFill>
                <a:effectLst/>
                <a:uLnTx/>
                <a:uFillTx/>
                <a:latin typeface="Univers Condensed Light"/>
                <a:ea typeface="+mn-ea"/>
                <a:cs typeface="+mn-cs"/>
              </a:rPr>
              <a:t>It holds the details on </a:t>
            </a:r>
            <a:r>
              <a:rPr lang="en-US" sz="2400" i="1" dirty="0">
                <a:solidFill>
                  <a:srgbClr val="001E2E"/>
                </a:solidFill>
                <a:latin typeface="Univers Condensed Light"/>
              </a:rPr>
              <a:t>how</a:t>
            </a:r>
            <a:r>
              <a:rPr lang="en-US" sz="2400" dirty="0">
                <a:solidFill>
                  <a:srgbClr val="001E2E"/>
                </a:solidFill>
                <a:latin typeface="Univers Condensed Light"/>
              </a:rPr>
              <a:t>  to talk to the particular database being used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1E2E"/>
              </a:solidFill>
              <a:effectLst/>
              <a:uLnTx/>
              <a:uFillTx/>
              <a:latin typeface="Univers Condensed Light"/>
              <a:ea typeface="+mn-ea"/>
              <a:cs typeface="+mn-cs"/>
            </a:endParaRPr>
          </a:p>
        </p:txBody>
      </p:sp>
      <p:sp>
        <p:nvSpPr>
          <p:cNvPr id="10" name="Footer Placeholder 181">
            <a:extLst>
              <a:ext uri="{FF2B5EF4-FFF2-40B4-BE49-F238E27FC236}">
                <a16:creationId xmlns:a16="http://schemas.microsoft.com/office/drawing/2014/main" id="{C34BF049-421E-A0FD-B343-A92CF2400185}"/>
              </a:ext>
            </a:extLst>
          </p:cNvPr>
          <p:cNvSpPr txBox="1">
            <a:spLocks/>
          </p:cNvSpPr>
          <p:nvPr/>
        </p:nvSpPr>
        <p:spPr>
          <a:xfrm>
            <a:off x="200813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kern="1200" spc="3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Model View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4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4EA378-49C7-4674-A713-6300B718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/>
          <a:lstStyle/>
          <a:p>
            <a:r>
              <a:rPr lang="en-US" dirty="0"/>
              <a:t>The view layer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CABF-07C6-4D28-9459-B48AE520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32A7A-2A49-8A9F-AD7E-9FE3E9DABF6A}"/>
              </a:ext>
            </a:extLst>
          </p:cNvPr>
          <p:cNvSpPr txBox="1"/>
          <p:nvPr/>
        </p:nvSpPr>
        <p:spPr>
          <a:xfrm>
            <a:off x="1818859" y="2325003"/>
            <a:ext cx="7417905" cy="1328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SzPct val="80000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E2E"/>
                </a:solidFill>
                <a:effectLst/>
                <a:uLnTx/>
                <a:uFillTx/>
                <a:latin typeface="Univers Condensed Light"/>
                <a:ea typeface="+mn-ea"/>
                <a:cs typeface="+mn-cs"/>
              </a:rPr>
              <a:t>The View Layer is responsible for:</a:t>
            </a:r>
          </a:p>
          <a:p>
            <a:pPr marL="342900" indent="-342900"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1E2E"/>
                </a:solidFill>
                <a:latin typeface="Univers Condensed Light"/>
              </a:rPr>
              <a:t>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E2E"/>
                </a:solidFill>
                <a:effectLst/>
                <a:uLnTx/>
                <a:uFillTx/>
                <a:latin typeface="Univers Condensed Light"/>
                <a:ea typeface="+mn-ea"/>
                <a:cs typeface="+mn-cs"/>
              </a:rPr>
              <a:t>ow the requested results should be rendered or displayed to the client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1E2E"/>
                </a:solidFill>
                <a:effectLst/>
                <a:uLnTx/>
                <a:uFillTx/>
                <a:latin typeface="Univers Condensed Light"/>
                <a:ea typeface="+mn-ea"/>
                <a:cs typeface="+mn-cs"/>
              </a:rPr>
              <a:t>e.g</a:t>
            </a:r>
            <a:r>
              <a:rPr lang="en-US" sz="2400" dirty="0">
                <a:solidFill>
                  <a:srgbClr val="001E2E"/>
                </a:solidFill>
                <a:latin typeface="Univers Condensed Light"/>
              </a:rPr>
              <a:t>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E2E"/>
                </a:solidFill>
                <a:effectLst/>
                <a:uLnTx/>
                <a:uFillTx/>
                <a:latin typeface="Univers Condensed Light"/>
                <a:ea typeface="+mn-ea"/>
                <a:cs typeface="+mn-cs"/>
              </a:rPr>
              <a:t> HTML, JSON, etc.</a:t>
            </a:r>
          </a:p>
        </p:txBody>
      </p:sp>
      <p:sp>
        <p:nvSpPr>
          <p:cNvPr id="10" name="Footer Placeholder 181">
            <a:extLst>
              <a:ext uri="{FF2B5EF4-FFF2-40B4-BE49-F238E27FC236}">
                <a16:creationId xmlns:a16="http://schemas.microsoft.com/office/drawing/2014/main" id="{C34BF049-421E-A0FD-B343-A92CF2400185}"/>
              </a:ext>
            </a:extLst>
          </p:cNvPr>
          <p:cNvSpPr txBox="1">
            <a:spLocks/>
          </p:cNvSpPr>
          <p:nvPr/>
        </p:nvSpPr>
        <p:spPr>
          <a:xfrm>
            <a:off x="200813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kern="1200" spc="3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Model View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4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4EA378-49C7-4674-A713-6300B718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/>
          <a:lstStyle/>
          <a:p>
            <a:r>
              <a:rPr lang="en-US" dirty="0"/>
              <a:t>The controller layer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CABF-07C6-4D28-9459-B48AE520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32A7A-2A49-8A9F-AD7E-9FE3E9DABF6A}"/>
              </a:ext>
            </a:extLst>
          </p:cNvPr>
          <p:cNvSpPr txBox="1"/>
          <p:nvPr/>
        </p:nvSpPr>
        <p:spPr>
          <a:xfrm>
            <a:off x="1818859" y="2325003"/>
            <a:ext cx="7417905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SzPct val="80000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E2E"/>
                </a:solidFill>
                <a:effectLst/>
                <a:uLnTx/>
                <a:uFillTx/>
                <a:latin typeface="Univers Condensed Light"/>
                <a:ea typeface="+mn-ea"/>
                <a:cs typeface="+mn-cs"/>
              </a:rPr>
              <a:t>The Controller Layer is responsible for:</a:t>
            </a:r>
          </a:p>
          <a:p>
            <a:pPr marL="342900" indent="-342900"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E2E"/>
                </a:solidFill>
                <a:effectLst/>
                <a:uLnTx/>
                <a:uFillTx/>
                <a:latin typeface="Univers Condensed Light"/>
                <a:ea typeface="+mn-ea"/>
                <a:cs typeface="+mn-cs"/>
              </a:rPr>
              <a:t>Listening to requests coming in </a:t>
            </a:r>
          </a:p>
          <a:p>
            <a:pPr marL="342900" indent="-342900"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1E2E"/>
                </a:solidFill>
                <a:latin typeface="Univers Condensed Light"/>
              </a:rPr>
              <a:t>Determining where the request should be routed to</a:t>
            </a:r>
          </a:p>
          <a:p>
            <a:pPr marL="342900" indent="-342900"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E2E"/>
                </a:solidFill>
                <a:effectLst/>
                <a:uLnTx/>
                <a:uFillTx/>
                <a:latin typeface="Univers Condensed Light"/>
                <a:ea typeface="+mn-ea"/>
                <a:cs typeface="+mn-cs"/>
              </a:rPr>
              <a:t>Performing any business logic with the data</a:t>
            </a:r>
            <a:r>
              <a:rPr lang="en-US" sz="2400" dirty="0">
                <a:solidFill>
                  <a:srgbClr val="001E2E"/>
                </a:solidFill>
                <a:latin typeface="Univers Condensed Light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E2E"/>
                </a:solidFill>
                <a:effectLst/>
                <a:uLnTx/>
                <a:uFillTx/>
                <a:latin typeface="Univers Condensed Light"/>
                <a:ea typeface="+mn-ea"/>
                <a:cs typeface="+mn-cs"/>
              </a:rPr>
              <a:t>requested</a:t>
            </a:r>
          </a:p>
          <a:p>
            <a:pPr marL="342900" indent="-342900"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1E2E"/>
                </a:solidFill>
                <a:latin typeface="Univers Condensed Light"/>
              </a:rPr>
              <a:t>Determining where the ultimate response should go</a:t>
            </a:r>
            <a:endParaRPr lang="en-US" sz="3200" dirty="0"/>
          </a:p>
          <a:p>
            <a:pPr>
              <a:spcBef>
                <a:spcPts val="1000"/>
              </a:spcBef>
              <a:buSzPct val="80000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1E2E"/>
              </a:solidFill>
              <a:effectLst/>
              <a:uLnTx/>
              <a:uFillTx/>
              <a:latin typeface="Univers Condensed Light"/>
              <a:ea typeface="+mn-ea"/>
              <a:cs typeface="+mn-cs"/>
            </a:endParaRPr>
          </a:p>
        </p:txBody>
      </p:sp>
      <p:sp>
        <p:nvSpPr>
          <p:cNvPr id="10" name="Footer Placeholder 181">
            <a:extLst>
              <a:ext uri="{FF2B5EF4-FFF2-40B4-BE49-F238E27FC236}">
                <a16:creationId xmlns:a16="http://schemas.microsoft.com/office/drawing/2014/main" id="{C34BF049-421E-A0FD-B343-A92CF2400185}"/>
              </a:ext>
            </a:extLst>
          </p:cNvPr>
          <p:cNvSpPr txBox="1">
            <a:spLocks/>
          </p:cNvSpPr>
          <p:nvPr/>
        </p:nvSpPr>
        <p:spPr>
          <a:xfrm>
            <a:off x="200813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kern="1200" spc="3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Model View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7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72" y="287733"/>
            <a:ext cx="8998869" cy="605040"/>
          </a:xfrm>
        </p:spPr>
        <p:txBody>
          <a:bodyPr>
            <a:normAutofit fontScale="90000"/>
          </a:bodyPr>
          <a:lstStyle/>
          <a:p>
            <a:r>
              <a:rPr lang="en-US" dirty="0"/>
              <a:t>The Model view controller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1BD91-A502-4CE9-B6CB-FBA31C81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r>
              <a:rPr lang="en-US"/>
              <a:t>Model View Controller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66391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9E17E-405F-2FF6-C86F-B15C3B592C83}"/>
              </a:ext>
            </a:extLst>
          </p:cNvPr>
          <p:cNvSpPr/>
          <p:nvPr/>
        </p:nvSpPr>
        <p:spPr>
          <a:xfrm>
            <a:off x="5810126" y="1050857"/>
            <a:ext cx="2491410" cy="8348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Client/Browser</a:t>
            </a:r>
            <a:br>
              <a:rPr lang="en-US" dirty="0"/>
            </a:br>
            <a:r>
              <a:rPr lang="en-US" dirty="0"/>
              <a:t>(HTML)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761F3F-DBD5-B45C-E38A-A1EE92537D82}"/>
              </a:ext>
            </a:extLst>
          </p:cNvPr>
          <p:cNvSpPr/>
          <p:nvPr/>
        </p:nvSpPr>
        <p:spPr>
          <a:xfrm>
            <a:off x="8450373" y="3809682"/>
            <a:ext cx="2305879" cy="5716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Router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4EB87-D5D6-716D-2425-379A5CD5EC90}"/>
              </a:ext>
            </a:extLst>
          </p:cNvPr>
          <p:cNvSpPr txBox="1"/>
          <p:nvPr/>
        </p:nvSpPr>
        <p:spPr>
          <a:xfrm>
            <a:off x="3573392" y="1147406"/>
            <a:ext cx="215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makes a request to the sever.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0B2F4-90D3-D8F3-E434-E08A42C448AE}"/>
              </a:ext>
            </a:extLst>
          </p:cNvPr>
          <p:cNvSpPr txBox="1"/>
          <p:nvPr/>
        </p:nvSpPr>
        <p:spPr>
          <a:xfrm>
            <a:off x="8450373" y="2821512"/>
            <a:ext cx="3344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Router reads the request and determines the appropriate controller to send it to.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A2E115-8B6D-D63F-6AB2-B1DB16D8F454}"/>
              </a:ext>
            </a:extLst>
          </p:cNvPr>
          <p:cNvCxnSpPr>
            <a:cxnSpLocks/>
          </p:cNvCxnSpPr>
          <p:nvPr/>
        </p:nvCxnSpPr>
        <p:spPr>
          <a:xfrm>
            <a:off x="7690628" y="3147609"/>
            <a:ext cx="724356" cy="905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C2834C-5B2B-F3C8-8CF8-E31AEE17E0E3}"/>
              </a:ext>
            </a:extLst>
          </p:cNvPr>
          <p:cNvSpPr/>
          <p:nvPr/>
        </p:nvSpPr>
        <p:spPr>
          <a:xfrm>
            <a:off x="909652" y="3747048"/>
            <a:ext cx="2305879" cy="634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View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2365CA-C3D4-B6CD-E324-8798AAF6C7EE}"/>
              </a:ext>
            </a:extLst>
          </p:cNvPr>
          <p:cNvSpPr/>
          <p:nvPr/>
        </p:nvSpPr>
        <p:spPr>
          <a:xfrm>
            <a:off x="4390122" y="3760649"/>
            <a:ext cx="2305879" cy="5938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Controller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51BB31-5F4F-6BDF-780E-FD968C0B8C06}"/>
              </a:ext>
            </a:extLst>
          </p:cNvPr>
          <p:cNvSpPr/>
          <p:nvPr/>
        </p:nvSpPr>
        <p:spPr>
          <a:xfrm>
            <a:off x="4390121" y="5288794"/>
            <a:ext cx="2305879" cy="567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Model</a:t>
            </a:r>
            <a:endParaRPr lang="en-US" dirty="0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DF1615EF-7998-89CD-A7CD-95F942A8E732}"/>
              </a:ext>
            </a:extLst>
          </p:cNvPr>
          <p:cNvSpPr/>
          <p:nvPr/>
        </p:nvSpPr>
        <p:spPr>
          <a:xfrm>
            <a:off x="8540880" y="5021424"/>
            <a:ext cx="2124863" cy="104774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Database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E01276-9B0D-E7E2-704B-523EA6CC9D13}"/>
              </a:ext>
            </a:extLst>
          </p:cNvPr>
          <p:cNvCxnSpPr>
            <a:cxnSpLocks/>
          </p:cNvCxnSpPr>
          <p:nvPr/>
        </p:nvCxnSpPr>
        <p:spPr>
          <a:xfrm flipH="1">
            <a:off x="6801010" y="4121422"/>
            <a:ext cx="1649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355492-16CA-A837-0C44-30E9A524C713}"/>
              </a:ext>
            </a:extLst>
          </p:cNvPr>
          <p:cNvCxnSpPr>
            <a:cxnSpLocks/>
          </p:cNvCxnSpPr>
          <p:nvPr/>
        </p:nvCxnSpPr>
        <p:spPr>
          <a:xfrm flipH="1">
            <a:off x="3215531" y="4121422"/>
            <a:ext cx="1174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B9C4E5-0EF7-B07C-C2D1-54B4B360A264}"/>
              </a:ext>
            </a:extLst>
          </p:cNvPr>
          <p:cNvCxnSpPr/>
          <p:nvPr/>
        </p:nvCxnSpPr>
        <p:spPr>
          <a:xfrm>
            <a:off x="3215531" y="3747048"/>
            <a:ext cx="1174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70D722-F1F8-7236-0B6C-270298837267}"/>
              </a:ext>
            </a:extLst>
          </p:cNvPr>
          <p:cNvCxnSpPr/>
          <p:nvPr/>
        </p:nvCxnSpPr>
        <p:spPr>
          <a:xfrm>
            <a:off x="6124384" y="4354477"/>
            <a:ext cx="0" cy="865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061877-34B2-4E45-0885-C9D19827FF04}"/>
              </a:ext>
            </a:extLst>
          </p:cNvPr>
          <p:cNvCxnSpPr/>
          <p:nvPr/>
        </p:nvCxnSpPr>
        <p:spPr>
          <a:xfrm flipV="1">
            <a:off x="5062330" y="4381317"/>
            <a:ext cx="0" cy="83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C5028E6-A488-B412-F17F-1C7CEBB935B6}"/>
              </a:ext>
            </a:extLst>
          </p:cNvPr>
          <p:cNvCxnSpPr/>
          <p:nvPr/>
        </p:nvCxnSpPr>
        <p:spPr>
          <a:xfrm>
            <a:off x="6696000" y="5393631"/>
            <a:ext cx="1844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3F76D61-4FBA-96EE-46D9-43DEECCCC835}"/>
              </a:ext>
            </a:extLst>
          </p:cNvPr>
          <p:cNvCxnSpPr/>
          <p:nvPr/>
        </p:nvCxnSpPr>
        <p:spPr>
          <a:xfrm flipH="1">
            <a:off x="6696000" y="5605668"/>
            <a:ext cx="1844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228D1D-2943-629E-2B2B-00525EDD8054}"/>
              </a:ext>
            </a:extLst>
          </p:cNvPr>
          <p:cNvCxnSpPr>
            <a:cxnSpLocks/>
          </p:cNvCxnSpPr>
          <p:nvPr/>
        </p:nvCxnSpPr>
        <p:spPr>
          <a:xfrm flipV="1">
            <a:off x="5743872" y="3236928"/>
            <a:ext cx="380512" cy="50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89AE430-04B7-8A0C-BC98-4F0391E2B367}"/>
              </a:ext>
            </a:extLst>
          </p:cNvPr>
          <p:cNvSpPr txBox="1"/>
          <p:nvPr/>
        </p:nvSpPr>
        <p:spPr>
          <a:xfrm>
            <a:off x="7540258" y="6226337"/>
            <a:ext cx="3583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decides how to act on the data being sent or requested.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A47894-71C4-5710-DACC-161F7957BB1D}"/>
              </a:ext>
            </a:extLst>
          </p:cNvPr>
          <p:cNvSpPr txBox="1"/>
          <p:nvPr/>
        </p:nvSpPr>
        <p:spPr>
          <a:xfrm>
            <a:off x="3472799" y="5995397"/>
            <a:ext cx="3583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acts as gatekeeper between the Controller and the Database.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09F1F1-FBC3-E40E-1CED-B165DE70226B}"/>
              </a:ext>
            </a:extLst>
          </p:cNvPr>
          <p:cNvSpPr txBox="1"/>
          <p:nvPr/>
        </p:nvSpPr>
        <p:spPr>
          <a:xfrm>
            <a:off x="709029" y="4518132"/>
            <a:ext cx="413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 determines what should happen with the request and if any business logic needs to be applied.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A99E8A-A5AE-43A5-3735-A6282F3BB85F}"/>
              </a:ext>
            </a:extLst>
          </p:cNvPr>
          <p:cNvSpPr txBox="1"/>
          <p:nvPr/>
        </p:nvSpPr>
        <p:spPr>
          <a:xfrm>
            <a:off x="844345" y="2486285"/>
            <a:ext cx="2491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determines what should be rendered or displayed to the client/browser.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26287-6734-5EF4-AB03-8295981A4C0A}"/>
              </a:ext>
            </a:extLst>
          </p:cNvPr>
          <p:cNvSpPr/>
          <p:nvPr/>
        </p:nvSpPr>
        <p:spPr>
          <a:xfrm>
            <a:off x="5833723" y="2633467"/>
            <a:ext cx="2491410" cy="6050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Server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E87551-4C5F-A422-4A39-102BAC57D4E8}"/>
              </a:ext>
            </a:extLst>
          </p:cNvPr>
          <p:cNvCxnSpPr/>
          <p:nvPr/>
        </p:nvCxnSpPr>
        <p:spPr>
          <a:xfrm>
            <a:off x="7124924" y="1776927"/>
            <a:ext cx="0" cy="865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259E3E2-7282-B031-F71A-6C4602A76178}"/>
              </a:ext>
            </a:extLst>
          </p:cNvPr>
          <p:cNvSpPr txBox="1"/>
          <p:nvPr/>
        </p:nvSpPr>
        <p:spPr>
          <a:xfrm>
            <a:off x="3437993" y="2154510"/>
            <a:ext cx="2426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listens for requests and passes them to the router. Sends end response to the client.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A77D9F-4771-0586-4BCB-6B27E24972B2}"/>
              </a:ext>
            </a:extLst>
          </p:cNvPr>
          <p:cNvCxnSpPr/>
          <p:nvPr/>
        </p:nvCxnSpPr>
        <p:spPr>
          <a:xfrm flipV="1">
            <a:off x="6394173" y="1885744"/>
            <a:ext cx="0" cy="83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39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2E09-3A82-4E32-88E3-59E694EF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5E272-AF60-4462-95A9-115739F7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762539"/>
            <a:ext cx="5496636" cy="4288551"/>
          </a:xfrm>
        </p:spPr>
        <p:txBody>
          <a:bodyPr/>
          <a:lstStyle/>
          <a:p>
            <a:r>
              <a:rPr lang="en-US" dirty="0"/>
              <a:t>To recap, MVC abstracts responsibilities: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client makes a request to the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server listens and sends it to the router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router determines what controller to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Controller decides what should be done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Model determines how to structure data and manage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View determines how to display/respond to the request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372FF69-5317-4BE5-B218-0E85D7FE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r>
              <a:rPr lang="en-US"/>
              <a:t>Model View Controller</a:t>
            </a:r>
            <a:endParaRPr lang="en-US" dirty="0"/>
          </a:p>
        </p:txBody>
      </p:sp>
      <p:pic>
        <p:nvPicPr>
          <p:cNvPr id="68" name="Picture Placeholder 67" descr="View of city buildings over the water">
            <a:extLst>
              <a:ext uri="{FF2B5EF4-FFF2-40B4-BE49-F238E27FC236}">
                <a16:creationId xmlns:a16="http://schemas.microsoft.com/office/drawing/2014/main" id="{C700B77F-91C5-4642-9ABF-EA81F3CF691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6070" y="0"/>
            <a:ext cx="2463897" cy="3429000"/>
          </a:xfrm>
        </p:spPr>
      </p:pic>
      <p:pic>
        <p:nvPicPr>
          <p:cNvPr id="72" name="Picture Placeholder 71" descr="A picture containing blue glass buildings with reflection">
            <a:extLst>
              <a:ext uri="{FF2B5EF4-FFF2-40B4-BE49-F238E27FC236}">
                <a16:creationId xmlns:a16="http://schemas.microsoft.com/office/drawing/2014/main" id="{781FD203-6B96-4232-92C2-850AD4DA0F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9155" y="0"/>
            <a:ext cx="2539797" cy="3429000"/>
          </a:xfrm>
        </p:spPr>
      </p:pic>
      <p:pic>
        <p:nvPicPr>
          <p:cNvPr id="74" name="Picture Placeholder 73" descr="Aerial view of city buildings at sunset">
            <a:extLst>
              <a:ext uri="{FF2B5EF4-FFF2-40B4-BE49-F238E27FC236}">
                <a16:creationId xmlns:a16="http://schemas.microsoft.com/office/drawing/2014/main" id="{A84AF2F7-9744-4960-8C3C-77190198196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6070" y="3383280"/>
            <a:ext cx="2463897" cy="3474720"/>
          </a:xfrm>
        </p:spPr>
      </p:pic>
      <p:pic>
        <p:nvPicPr>
          <p:cNvPr id="78" name="Picture Placeholder 77" descr="View of city buildings over the water from a track">
            <a:extLst>
              <a:ext uri="{FF2B5EF4-FFF2-40B4-BE49-F238E27FC236}">
                <a16:creationId xmlns:a16="http://schemas.microsoft.com/office/drawing/2014/main" id="{D76BFBCE-A55E-4F19-9A0A-78307FDBE96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9155" y="3383280"/>
            <a:ext cx="2539797" cy="3474720"/>
          </a:xfr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0961BC8-7B79-40B2-B578-4EB51214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6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2718-615D-445E-861C-ADF040C4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 descr="A view of a bridge from below">
            <a:extLst>
              <a:ext uri="{FF2B5EF4-FFF2-40B4-BE49-F238E27FC236}">
                <a16:creationId xmlns:a16="http://schemas.microsoft.com/office/drawing/2014/main" id="{610B39E1-AAA7-4199-8B7C-D12DD364E6D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44"/>
            <a:ext cx="4966447" cy="6846394"/>
          </a:xfrm>
        </p:spPr>
      </p:pic>
      <p:sp>
        <p:nvSpPr>
          <p:cNvPr id="35" name="Footer Placeholder 2">
            <a:extLst>
              <a:ext uri="{FF2B5EF4-FFF2-40B4-BE49-F238E27FC236}">
                <a16:creationId xmlns:a16="http://schemas.microsoft.com/office/drawing/2014/main" id="{B7DBC9F7-37C7-4A2D-ACBC-EBDA3588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Model View Controller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E6E0-B242-46D9-ABE6-B318CABC4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/>
          <a:p>
            <a:r>
              <a:rPr lang="en-US" dirty="0"/>
              <a:t>Jonathan K. Byers</a:t>
            </a:r>
          </a:p>
          <a:p>
            <a:r>
              <a:rPr lang="en-US" dirty="0"/>
              <a:t>jonathankbyers@gmail.com</a:t>
            </a:r>
          </a:p>
          <a:p>
            <a:r>
              <a:rPr lang="en-US" dirty="0"/>
              <a:t>betterbytes.netlify.app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C547C-C2F1-493E-9B64-E089F9DB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7093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 lines design" id="{2407D200-3004-4ADD-9D29-6D4C9B951E75}" vid="{22312BCD-9B59-4CBE-B473-4FDC2F04D3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TaxCatchAll xmlns="230e9df3-be65-4c73-a93b-d1236ebd677e" xsi:nil="true"/>
    <MediaServiceKeyPoints xmlns="71af3243-3dd4-4a8d-8c0d-dd76da1f02a5" xsi:nil="true"/>
    <Background xmlns="71af3243-3dd4-4a8d-8c0d-dd76da1f02a5">false</Background>
    <ImageTagsTaxHTField xmlns="71af3243-3dd4-4a8d-8c0d-dd76da1f02a5">
      <Terms xmlns="http://schemas.microsoft.com/office/infopath/2007/PartnerControls"/>
    </ImageTagsTaxHTField>
  </documentManagement>
</p:properties>
</file>

<file path=customXml/itemProps1.xml><?xml version="1.0" encoding="utf-8"?>
<ds:datastoreItem xmlns:ds="http://schemas.openxmlformats.org/officeDocument/2006/customXml" ds:itemID="{191F1737-EB5A-49A3-BFCA-A97A8DCDF4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62B0DF-AFCF-4681-BDD6-4CC4EE7AE3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263D7C-E9CB-4C77-8528-77A30083B7F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{F3916C9A-A8E3-4DD1-8B7D-EE52383CC71F}tf22797433_win32</Template>
  <TotalTime>307</TotalTime>
  <Words>404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Univers Condensed Light</vt:lpstr>
      <vt:lpstr>Walbaum Display Light</vt:lpstr>
      <vt:lpstr>AngleLinesVTI</vt:lpstr>
      <vt:lpstr>MVC (Model View controller)  an overview</vt:lpstr>
      <vt:lpstr>Agenda </vt:lpstr>
      <vt:lpstr>Introduction</vt:lpstr>
      <vt:lpstr>The Model layer</vt:lpstr>
      <vt:lpstr>The view layer</vt:lpstr>
      <vt:lpstr>The controller layer</vt:lpstr>
      <vt:lpstr>The Model view controller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(Model View controller)  </dc:title>
  <dc:creator>Jill Byers</dc:creator>
  <cp:lastModifiedBy>jonathan byers</cp:lastModifiedBy>
  <cp:revision>1</cp:revision>
  <dcterms:created xsi:type="dcterms:W3CDTF">2024-01-04T15:57:09Z</dcterms:created>
  <dcterms:modified xsi:type="dcterms:W3CDTF">2024-01-08T19:46:25Z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