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"/>
  </p:notesMasterIdLst>
  <p:handoutMasterIdLst>
    <p:handoutMasterId r:id="rId4"/>
  </p:handoutMasterIdLst>
  <p:sldIdLst>
    <p:sldId id="101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F00"/>
    <a:srgbClr val="E95DCB"/>
    <a:srgbClr val="FF80C7"/>
    <a:srgbClr val="FF6600"/>
    <a:srgbClr val="DD5A01"/>
    <a:srgbClr val="FFFF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2" autoAdjust="0"/>
    <p:restoredTop sz="94558"/>
  </p:normalViewPr>
  <p:slideViewPr>
    <p:cSldViewPr snapToGrid="0">
      <p:cViewPr varScale="1">
        <p:scale>
          <a:sx n="121" d="100"/>
          <a:sy n="121" d="100"/>
        </p:scale>
        <p:origin x="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3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15AA83-FBDA-4373-9D2C-3871636368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6F285-62E8-49C2-A296-F40290544D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49259-BE92-49A4-844A-94C282AB3561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39C85-5D7D-4A03-AD66-8AE1849D70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dirty="0"/>
              <a:t>F. </a:t>
            </a:r>
            <a:r>
              <a:rPr lang="fr-FR" dirty="0" err="1"/>
              <a:t>Varchon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1F0CD-D032-4AD6-9B81-573027885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345DC-52D2-4569-849D-A50A0F73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444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44B57-A545-47F0-A876-54094537482E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8F78B-B681-43C8-9F99-DE2A1A8A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18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EB6186-E8AA-0C41-B731-A2F4ACD6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6766" y="6408738"/>
            <a:ext cx="2743200" cy="365125"/>
          </a:xfrm>
        </p:spPr>
        <p:txBody>
          <a:bodyPr/>
          <a:lstStyle/>
          <a:p>
            <a:fld id="{0F544882-71ED-3C43-BF18-A114327C6C86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2F5F7EB-9614-6347-99CC-A4BC5AD00D22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353050" y="6591301"/>
            <a:ext cx="1485900" cy="1238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algn="r">
              <a:defRPr/>
            </a:pPr>
            <a:r>
              <a:rPr lang="en-US" sz="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© 2020 IBM Corporation</a:t>
            </a:r>
            <a:endParaRPr lang="en-US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12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10117CE-1EE1-4546-A34F-1D9000025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06F493-5C71-B54B-B275-D507F7D3D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BB3CA1-AFDD-A049-9684-4A8FE06DA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41957-9882-354B-9C5B-B7C41F674547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D61D78-CE6B-4F48-A783-5739DCAB7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C6A64-3D7F-664E-AE40-728DFA4CF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44882-71ED-3C43-BF18-A114327C6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6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orresjm@fr.ibm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CE PARIS | Talents du Numérique">
            <a:extLst>
              <a:ext uri="{FF2B5EF4-FFF2-40B4-BE49-F238E27FC236}">
                <a16:creationId xmlns:a16="http://schemas.microsoft.com/office/drawing/2014/main" id="{091A0DF8-27B5-9F4A-9941-52537F7A2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176431"/>
            <a:ext cx="6375400" cy="221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iskit — Wikipédia">
            <a:extLst>
              <a:ext uri="{FF2B5EF4-FFF2-40B4-BE49-F238E27FC236}">
                <a16:creationId xmlns:a16="http://schemas.microsoft.com/office/drawing/2014/main" id="{F8C26E7A-17A7-8349-9D36-79B6D5F43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3139916"/>
            <a:ext cx="2882900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0266827-BA09-204A-8D1B-4AC57F13CE32}"/>
              </a:ext>
            </a:extLst>
          </p:cNvPr>
          <p:cNvSpPr txBox="1"/>
          <p:nvPr/>
        </p:nvSpPr>
        <p:spPr>
          <a:xfrm>
            <a:off x="3930430" y="2758807"/>
            <a:ext cx="78891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/>
              <a:t>Téléportation quantique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/>
              <a:t>Protocole BB84 : QKD (Quantum Key Distribution)</a:t>
            </a:r>
          </a:p>
          <a:p>
            <a:endParaRPr lang="fr-FR" sz="2800" b="1" dirty="0"/>
          </a:p>
          <a:p>
            <a:r>
              <a:rPr lang="fr-FR" sz="2800" b="1" dirty="0"/>
              <a:t>https://</a:t>
            </a:r>
            <a:r>
              <a:rPr lang="fr-FR" sz="2800" b="1" dirty="0" err="1"/>
              <a:t>github.com</a:t>
            </a:r>
            <a:r>
              <a:rPr lang="fr-FR" sz="2800" b="1" dirty="0"/>
              <a:t>/jmit34/20201130-ECE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3BB3D5-B44F-B74A-A599-ED34FF3D9BFF}"/>
              </a:ext>
            </a:extLst>
          </p:cNvPr>
          <p:cNvSpPr txBox="1"/>
          <p:nvPr/>
        </p:nvSpPr>
        <p:spPr>
          <a:xfrm>
            <a:off x="4256251" y="5376485"/>
            <a:ext cx="4146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Jean-Michel Torres (</a:t>
            </a:r>
            <a:r>
              <a:rPr lang="fr-FR" dirty="0">
                <a:hlinkClick r:id="rId4"/>
              </a:rPr>
              <a:t>torresjm@fr.ibm.com</a:t>
            </a:r>
            <a:r>
              <a:rPr lang="fr-FR" dirty="0"/>
              <a:t>)</a:t>
            </a:r>
          </a:p>
          <a:p>
            <a:r>
              <a:rPr lang="fr-FR" dirty="0"/>
              <a:t>30 Novembre 2020 </a:t>
            </a:r>
          </a:p>
        </p:txBody>
      </p:sp>
    </p:spTree>
    <p:extLst>
      <p:ext uri="{BB962C8B-B14F-4D97-AF65-F5344CB8AC3E}">
        <p14:creationId xmlns:p14="http://schemas.microsoft.com/office/powerpoint/2010/main" val="1982862495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</Words>
  <Application>Microsoft Macintosh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Conception personnalisée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Jean-Michel Torres</dc:creator>
  <cp:lastModifiedBy>Jean-Michel Torres</cp:lastModifiedBy>
  <cp:revision>2</cp:revision>
  <dcterms:created xsi:type="dcterms:W3CDTF">2020-11-27T12:16:07Z</dcterms:created>
  <dcterms:modified xsi:type="dcterms:W3CDTF">2020-11-30T07:12:25Z</dcterms:modified>
</cp:coreProperties>
</file>