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68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59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83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39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1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68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14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80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19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46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44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45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9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36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79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86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3542-FFF7-4473-919F-85EFD2933E44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AD48E1-D337-40DA-8D06-CA44FE6567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66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>
    <mc:Choice xmlns:p14="http://schemas.microsoft.com/office/powerpoint/2010/main" Requires="p14">
      <p:transition spd="slow" p14:dur="20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yLogi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diario.es/norte/cantabria/politica/solucion-ferroviaria-Santander-barata-cuestionada_0_949105489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PVJ9scojvg" TargetMode="Externa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-traffic.ptvgroup.com/es/productos/ptv-vissim/casos-de-aplicacion/sistemas-multimodales/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alaper.com/servicios/simulacion-de-procesos-industriales/" TargetMode="Externa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z0QeX9cXAM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terra.es/blog/639/software-base-de-datos-gratuitos-codigo-abierto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rium.usal.es/pabloroselloruiz/2016/03/13/la-nube/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spplatform.cfemedia.com/pe/productProfile/577157ede4b0a70fdd7152e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ylogic.de/company/timeline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ylogic.com/airports-stations-shopping-mall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neo.es/desarrollo-aplicaciones-multiplataform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Distributed-computer-system_fig1_2200661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aonovaledosilicio.com.br/a-historia-da-hp-e-o-seu-negoc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ngelicaovalles.blogspot.com/2009/07/importancia-de-la-simulacion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UL8azVk479M/maxresdefault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llyfy.com/process-flowchart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uX2WzmFj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brasweb.mx/construccion/2018/10/17/legion-predice-el-movimiento-de-multitudes-en-espacios-publicos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91CB-2265-4BE8-8B65-0880B63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 AnyLogic?</a:t>
            </a:r>
            <a:endParaRPr lang="es-C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4EE0-A202-47F4-B0A1-77B5EFDA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AnyLogic</a:t>
            </a:r>
            <a:r>
              <a:rPr lang="es-ES" dirty="0"/>
              <a:t> es una herramienta desarrollada por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AnyLogic</a:t>
            </a:r>
            <a:r>
              <a:rPr lang="es-ES" dirty="0"/>
              <a:t> Company que incluye todos los métodos de simulación más comunes en practica hoy. Dinámica de sistemas, Sistemas de eventos discretos, Simulación basada en agentes</a:t>
            </a:r>
          </a:p>
        </p:txBody>
      </p:sp>
      <p:pic>
        <p:nvPicPr>
          <p:cNvPr id="1028" name="Picture 4" descr="Resultado de imagen para AnyLogic">
            <a:extLst>
              <a:ext uri="{FF2B5EF4-FFF2-40B4-BE49-F238E27FC236}">
                <a16:creationId xmlns:a16="http://schemas.microsoft.com/office/drawing/2014/main" id="{F02CBA3F-008E-4983-9600-89D9E2F4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629351"/>
            <a:ext cx="8140148" cy="353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B59947-9352-4FDC-99C6-BFDA300A2BA0}"/>
              </a:ext>
            </a:extLst>
          </p:cNvPr>
          <p:cNvSpPr/>
          <p:nvPr/>
        </p:nvSpPr>
        <p:spPr>
          <a:xfrm>
            <a:off x="613576" y="6018622"/>
            <a:ext cx="436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https://en.wikipedia.org/wiki/AnyLogic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98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8546-5345-4468-92DB-E56B2011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Bibliotecas AnyLogic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3F00-0215-4BFA-A45F-816EF813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La Biblioteca Terminal Ferroviaria</a:t>
            </a:r>
            <a:r>
              <a:rPr lang="es-ES" dirty="0"/>
              <a:t> apoya el modelado, simulación y visualización de las operaciones de ferrocarriles de cualquier complejidad y escala.</a:t>
            </a:r>
          </a:p>
          <a:p>
            <a:r>
              <a:rPr lang="es-ES" b="1" dirty="0"/>
              <a:t>La Biblioteca de fluidos</a:t>
            </a:r>
            <a:r>
              <a:rPr lang="es-ES" dirty="0"/>
              <a:t> permite al usuario modelar el almacenamiento y la transferencia de fluidos.</a:t>
            </a:r>
            <a:endParaRPr lang="es-CO" dirty="0"/>
          </a:p>
        </p:txBody>
      </p:sp>
      <p:pic>
        <p:nvPicPr>
          <p:cNvPr id="15362" name="Picture 2" descr="Resultado de imagen para simulacion ferroviaria">
            <a:extLst>
              <a:ext uri="{FF2B5EF4-FFF2-40B4-BE49-F238E27FC236}">
                <a16:creationId xmlns:a16="http://schemas.microsoft.com/office/drawing/2014/main" id="{F6B46769-3898-4483-996A-C159D08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66" y="4001487"/>
            <a:ext cx="3991064" cy="22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A4FE5A-283C-4345-80A8-7A36E0C5636D}"/>
              </a:ext>
            </a:extLst>
          </p:cNvPr>
          <p:cNvSpPr/>
          <p:nvPr/>
        </p:nvSpPr>
        <p:spPr>
          <a:xfrm>
            <a:off x="0" y="6126515"/>
            <a:ext cx="6521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https://www.eldiario.es/norte/cantabria/politica/solucion-ferroviaria-Santander-barata-cuestionada_0_949105489.html</a:t>
            </a:r>
            <a:endParaRPr lang="es-CO" dirty="0"/>
          </a:p>
        </p:txBody>
      </p:sp>
      <p:pic>
        <p:nvPicPr>
          <p:cNvPr id="15364" name="Picture 4" descr="Resultado de imagen para simulacion de fluidos">
            <a:extLst>
              <a:ext uri="{FF2B5EF4-FFF2-40B4-BE49-F238E27FC236}">
                <a16:creationId xmlns:a16="http://schemas.microsoft.com/office/drawing/2014/main" id="{6557479A-574D-4C7A-B13C-464714CD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64" y="3689169"/>
            <a:ext cx="4403312" cy="247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897CD6-61EA-449B-B50A-611EB5C423D5}"/>
              </a:ext>
            </a:extLst>
          </p:cNvPr>
          <p:cNvSpPr/>
          <p:nvPr/>
        </p:nvSpPr>
        <p:spPr>
          <a:xfrm>
            <a:off x="6521064" y="6284773"/>
            <a:ext cx="524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5"/>
              </a:rPr>
              <a:t>https://www.youtube.com/watch?v=IPVJ9scojvg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564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2425-06D0-418B-B614-182F083A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Bibliotecas AnyLogic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A311-80F7-4548-90DD-58C35726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La Road </a:t>
            </a:r>
            <a:r>
              <a:rPr lang="es-ES" b="1" dirty="0" err="1"/>
              <a:t>Traffic</a:t>
            </a:r>
            <a:r>
              <a:rPr lang="es-ES" b="1" dirty="0"/>
              <a:t> Library</a:t>
            </a:r>
            <a:r>
              <a:rPr lang="es-ES" dirty="0"/>
              <a:t> permite a los usuarios simular el tráfico de vehículos en las carreteras.</a:t>
            </a:r>
          </a:p>
          <a:p>
            <a:r>
              <a:rPr lang="es-ES" b="1" dirty="0"/>
              <a:t>La Biblioteca de manejo de materiales</a:t>
            </a:r>
            <a:r>
              <a:rPr lang="es-ES" dirty="0"/>
              <a:t> ayuda en la simulación de procesos en fábricas y almacenes.</a:t>
            </a:r>
            <a:endParaRPr lang="es-CO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2F10D93-8D95-4FFB-AD07-E8154B72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721786"/>
            <a:ext cx="4744900" cy="25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68F765-9874-40FC-9865-3DB3E5899C00}"/>
              </a:ext>
            </a:extLst>
          </p:cNvPr>
          <p:cNvSpPr/>
          <p:nvPr/>
        </p:nvSpPr>
        <p:spPr>
          <a:xfrm>
            <a:off x="583095" y="6211669"/>
            <a:ext cx="57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http://vision-traffic.ptvgroup.com/es/productos/ptv-vissim/casos-de-aplicacion/sistemas-multimodales/</a:t>
            </a:r>
            <a:endParaRPr lang="es-CO" dirty="0"/>
          </a:p>
        </p:txBody>
      </p:sp>
      <p:pic>
        <p:nvPicPr>
          <p:cNvPr id="16388" name="Picture 4" descr="Resultado de imagen para simulacion de procesos industriales">
            <a:extLst>
              <a:ext uri="{FF2B5EF4-FFF2-40B4-BE49-F238E27FC236}">
                <a16:creationId xmlns:a16="http://schemas.microsoft.com/office/drawing/2014/main" id="{826BA25E-FD38-45B7-973E-96933DA6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91" y="3316985"/>
            <a:ext cx="4381086" cy="28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8BF8C2-1751-4BC3-8A14-927F1B7F7346}"/>
              </a:ext>
            </a:extLst>
          </p:cNvPr>
          <p:cNvSpPr/>
          <p:nvPr/>
        </p:nvSpPr>
        <p:spPr>
          <a:xfrm>
            <a:off x="6442030" y="61898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5"/>
              </a:rPr>
              <a:t>http://galaper.com/servicios/simulacion-de-procesos-industriales/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305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AE48-E18B-4E97-AA5F-E63BF528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Animación modelo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C13F-F412-4A85-8419-C1D4C258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AnyLogic permite a los usuarios importar dibujos CAD como archivos DXF y luego visualizar modelos encima de ellos.</a:t>
            </a:r>
          </a:p>
          <a:p>
            <a:r>
              <a:rPr lang="es-ES" dirty="0"/>
              <a:t>El software AnyLogic también admite animación 3D e incluye una colección de objetos 3D listos para usar para la animación relacionada con diferentes industrias</a:t>
            </a:r>
            <a:endParaRPr lang="es-CO" dirty="0"/>
          </a:p>
        </p:txBody>
      </p:sp>
      <p:pic>
        <p:nvPicPr>
          <p:cNvPr id="17410" name="Picture 2" descr="Resultado de imagen para anylogic autocad">
            <a:extLst>
              <a:ext uri="{FF2B5EF4-FFF2-40B4-BE49-F238E27FC236}">
                <a16:creationId xmlns:a16="http://schemas.microsoft.com/office/drawing/2014/main" id="{8D9D41CA-7B9E-49DD-A991-B4ECACC71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22" y="3555724"/>
            <a:ext cx="5446644" cy="30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CEA761-579C-4F0C-B5BA-9EEEA548274A}"/>
              </a:ext>
            </a:extLst>
          </p:cNvPr>
          <p:cNvSpPr/>
          <p:nvPr/>
        </p:nvSpPr>
        <p:spPr>
          <a:xfrm>
            <a:off x="2513023" y="6488668"/>
            <a:ext cx="545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https://www.youtube.com/watch?v=xz0QeX9cXAM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901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066E-0329-4224-8103-6AE470FD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Modelos geoespaciales, integración SIG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B9A7-989A-44A2-B8A9-5846475C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modelos </a:t>
            </a:r>
            <a:r>
              <a:rPr lang="es-ES" dirty="0" err="1"/>
              <a:t>AnyLogiс</a:t>
            </a:r>
            <a:r>
              <a:rPr lang="es-ES" dirty="0"/>
              <a:t> pueden usar mapas como un diseño, que a menudo es requerido por las cadenas de suministro, la logística y las industrias de transporte. El software AnyLogic admite el estándar de mapa tradicional basado en archivos de forma, SHP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Esri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392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F221-1B2B-4CFE-9180-01483519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Integración del modelo con otra infraestructura de TI</a:t>
            </a:r>
            <a:br>
              <a:rPr lang="es-ES" b="1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E1B8-DEA2-412B-A658-0B8DB54F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modelo AnyLogic puede exportarse como una aplicación Java, que puede ejecutarse por separado o integrarse con otro software.</a:t>
            </a:r>
          </a:p>
          <a:p>
            <a:r>
              <a:rPr lang="es-ES" dirty="0"/>
              <a:t>Otro uso típico es la integración de un modelo AnyLogic con TXT, MS Excel y bases de datos.</a:t>
            </a:r>
            <a:endParaRPr lang="es-CO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105315B-4110-4551-8ADB-6B465253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01" y="3542886"/>
            <a:ext cx="5620341" cy="29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433325-F067-4545-9FD5-0B1B0C99A6C8}"/>
              </a:ext>
            </a:extLst>
          </p:cNvPr>
          <p:cNvSpPr/>
          <p:nvPr/>
        </p:nvSpPr>
        <p:spPr>
          <a:xfrm>
            <a:off x="1014214" y="6488668"/>
            <a:ext cx="8918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https://www.capterra.es/blog/639/software-base-de-datos-gratuitos-codigo-abierto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519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06B9-9465-499C-AF8A-CE32E447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AnyLogic Cloud </a:t>
            </a:r>
            <a:br>
              <a:rPr lang="es-CO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D276-8AD0-4E5E-BC81-C943CF92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AnyLogic Cloud es un servicio web para análisis de simulación. Permite a los usuarios almacenar, acceder, ejecutar y compartir modelos de simulación en línea, así como analizar resultados de experimentos.</a:t>
            </a:r>
            <a:endParaRPr lang="es-CO" dirty="0"/>
          </a:p>
        </p:txBody>
      </p:sp>
      <p:pic>
        <p:nvPicPr>
          <p:cNvPr id="19460" name="Picture 4" descr="Resultado de imagen para la nube">
            <a:extLst>
              <a:ext uri="{FF2B5EF4-FFF2-40B4-BE49-F238E27FC236}">
                <a16:creationId xmlns:a16="http://schemas.microsoft.com/office/drawing/2014/main" id="{D96E59E8-548E-4ED4-B323-428D9D30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20" y="2977227"/>
            <a:ext cx="3880773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9CD739-93FA-4BB1-BD3F-667DB79C5A44}"/>
              </a:ext>
            </a:extLst>
          </p:cNvPr>
          <p:cNvSpPr/>
          <p:nvPr/>
        </p:nvSpPr>
        <p:spPr>
          <a:xfrm>
            <a:off x="1457216" y="6488668"/>
            <a:ext cx="70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https://diarium.usal.es/pabloroselloruiz/2016/03/13/la-nube/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810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2CD6-D39B-4EA4-BBB8-7CCBBC65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Software de optimización de la cadena de suministro </a:t>
            </a:r>
            <a:r>
              <a:rPr lang="es-ES" dirty="0" err="1"/>
              <a:t>anyLogistix</a:t>
            </a:r>
            <a:br>
              <a:rPr lang="es-ES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64FF-BCF6-47B0-B653-A9C61ADB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anyLogistix</a:t>
            </a:r>
            <a:r>
              <a:rPr lang="es-ES" dirty="0"/>
              <a:t> se basa en el motor AnyLogic, GIS y la nueva GUI orientada a la industria. También incluye algoritmos y técnicas específicas para el diseño y la optimización de la cadena de suministro. </a:t>
            </a:r>
            <a:endParaRPr lang="es-CO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17DB99BF-A787-48A9-95DC-066E735A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29" y="3743738"/>
            <a:ext cx="7487478" cy="18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F45A60-7CFF-49EF-B712-340DBF4C11B7}"/>
              </a:ext>
            </a:extLst>
          </p:cNvPr>
          <p:cNvSpPr/>
          <p:nvPr/>
        </p:nvSpPr>
        <p:spPr>
          <a:xfrm>
            <a:off x="821633" y="5698535"/>
            <a:ext cx="8918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https://gspplatform.cfemedia.com/pe/productProfile/577157ede4b0a70fdd7152e9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547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4811-2186-4111-AD61-7DA77F03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Ventajas:</a:t>
            </a:r>
            <a:br>
              <a:rPr lang="es-ES" dirty="0"/>
            </a:br>
            <a:r>
              <a:rPr lang="es-ES" sz="2900" dirty="0"/>
              <a:t>Reducir el costo y tiempo de desarrollo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EF4F-7E81-4CD6-BBF4-96F6B097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AnyLogic  acelera significativamente el proceso de desarrollo.</a:t>
            </a:r>
          </a:p>
          <a:p>
            <a:r>
              <a:rPr lang="es-ES" dirty="0"/>
              <a:t> Las bibliotecas de objetos incluidos ofrecen la posibilidad de incorporar con rapidez los elementos </a:t>
            </a:r>
            <a:r>
              <a:rPr lang="es-ES" dirty="0" err="1"/>
              <a:t>pre-construidos</a:t>
            </a:r>
            <a:r>
              <a:rPr lang="es-ES" dirty="0"/>
              <a:t> de simulación.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453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2C1C-F41A-4927-AE2C-1BCEC091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Ventajas:</a:t>
            </a:r>
            <a:br>
              <a:rPr lang="es-ES" sz="2600" b="1" dirty="0"/>
            </a:br>
            <a:r>
              <a:rPr lang="es-ES" sz="2600" b="1" dirty="0"/>
              <a:t>Desarrollar más modelos con una sola herramienta</a:t>
            </a:r>
            <a:endParaRPr lang="es-CO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A86-5585-416E-ABF7-919EE529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 entorno nativo Java admite la extensibilidad ilimitada incluyendo código Java, librerías externas, y fuentes de datos externas.</a:t>
            </a:r>
          </a:p>
          <a:p>
            <a:r>
              <a:rPr lang="es-ES" dirty="0"/>
              <a:t>Un amplio conjunto de estadísticas funcionan  de distribución proporcionando una excelente plataforma para la simulación de la incertidumbre inherente en todos los sistemas.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311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1279-BC7D-43C4-95F8-AA588401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Ventajas:</a:t>
            </a:r>
            <a:br>
              <a:rPr lang="es-ES" dirty="0"/>
            </a:br>
            <a:r>
              <a:rPr lang="es-ES" sz="2900" dirty="0"/>
              <a:t>Mejorar el impacto visual de sus modelos</a:t>
            </a:r>
            <a:br>
              <a:rPr lang="es-CO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6DE7-6B5C-4813-9535-761F5DB5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AnyLogic es simple y sofisticada. sus funciones de animación permiten el desarrollo de gran riqueza visual, entornos de simulación interactiva.</a:t>
            </a:r>
          </a:p>
          <a:p>
            <a:r>
              <a:rPr lang="es-ES" dirty="0"/>
              <a:t>Creación del applet automática permite a los usuarios crear rápidamente simulaciones.</a:t>
            </a:r>
            <a:endParaRPr lang="es-CO" dirty="0"/>
          </a:p>
        </p:txBody>
      </p:sp>
      <p:pic>
        <p:nvPicPr>
          <p:cNvPr id="21506" name="Picture 2" descr="Resultado de imagen para applets simulation anylogic">
            <a:extLst>
              <a:ext uri="{FF2B5EF4-FFF2-40B4-BE49-F238E27FC236}">
                <a16:creationId xmlns:a16="http://schemas.microsoft.com/office/drawing/2014/main" id="{5BEBB2EB-6A0B-4959-858C-1B1EDEFD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88" y="3429000"/>
            <a:ext cx="5414756" cy="286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1EF3C1-236D-4C77-BEC6-A627DE59C8B3}"/>
              </a:ext>
            </a:extLst>
          </p:cNvPr>
          <p:cNvSpPr/>
          <p:nvPr/>
        </p:nvSpPr>
        <p:spPr>
          <a:xfrm>
            <a:off x="2470288" y="6291768"/>
            <a:ext cx="495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https://www.anylogic.de/company/timeline/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562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5D78-DA86-4EAF-B2D3-191212B1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Usos mas frecuentes de AnyLogic.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7481-7D65-49D6-9998-983F1C52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AnyLogic se utiliza para simular: mercados y competencia, asistencia sanitaria, fabricación , cadenas de suministro y logística, venta minorista, procesos comerciales, dinámica social y del ecosistema, defensa, gestión de proyectos y activos, dinámica peatonal y tráfico por carretera, IT, aeroespacial.</a:t>
            </a:r>
            <a:endParaRPr lang="es-CO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A92913-B958-4988-B735-6896C6A9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19" y="3737162"/>
            <a:ext cx="8123583" cy="25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EF62A-A4AD-42C0-9E2B-CAE46E7BEA0E}"/>
              </a:ext>
            </a:extLst>
          </p:cNvPr>
          <p:cNvSpPr/>
          <p:nvPr/>
        </p:nvSpPr>
        <p:spPr>
          <a:xfrm>
            <a:off x="1150419" y="6291380"/>
            <a:ext cx="648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https://www.anylogic.com/airports-stations-shopping-malls/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403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B1C1-099D-4833-9DDF-E5067794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Ventajas:</a:t>
            </a:r>
            <a:br>
              <a:rPr lang="es-ES" dirty="0"/>
            </a:br>
            <a:r>
              <a:rPr lang="es-ES" sz="2900" dirty="0"/>
              <a:t>Funcionamiento de los modelos en cualquier lugar.</a:t>
            </a:r>
            <a:endParaRPr lang="es-CO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167B-CC75-4082-B68B-68B3C97A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 entorno nativo Java proporciona soporte </a:t>
            </a:r>
            <a:r>
              <a:rPr lang="es-ES" dirty="0" err="1"/>
              <a:t>multi-plataforma</a:t>
            </a:r>
            <a:r>
              <a:rPr lang="es-ES" dirty="0"/>
              <a:t>.</a:t>
            </a:r>
          </a:p>
          <a:p>
            <a:r>
              <a:rPr lang="es-ES" dirty="0"/>
              <a:t>usted no necesita una licencia de tiempo de ejecución.</a:t>
            </a:r>
          </a:p>
          <a:p>
            <a:r>
              <a:rPr lang="es-ES" dirty="0"/>
              <a:t>Un modelo AnyLogic es completamente separable del entorno de desarrollo y se pueden exportar como una aplicación Java.</a:t>
            </a:r>
            <a:endParaRPr lang="es-CO" dirty="0"/>
          </a:p>
        </p:txBody>
      </p:sp>
      <p:pic>
        <p:nvPicPr>
          <p:cNvPr id="22530" name="Picture 2" descr="Resultado de imagen para multiplataforma">
            <a:extLst>
              <a:ext uri="{FF2B5EF4-FFF2-40B4-BE49-F238E27FC236}">
                <a16:creationId xmlns:a16="http://schemas.microsoft.com/office/drawing/2014/main" id="{FBB889B2-B9AA-4E83-BD41-5BF49830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59" y="3624387"/>
            <a:ext cx="5322818" cy="275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0D93F2-AB19-4BF2-AAE0-B6898B607E25}"/>
              </a:ext>
            </a:extLst>
          </p:cNvPr>
          <p:cNvSpPr/>
          <p:nvPr/>
        </p:nvSpPr>
        <p:spPr>
          <a:xfrm>
            <a:off x="2261903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3"/>
              </a:rPr>
              <a:t>https://velneo.es/desarrollo-aplicaciones-multiplataforma/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10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6705-E5E9-4B44-B2C4-80AF9563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AnyLogic.</a:t>
            </a:r>
            <a:br>
              <a:rPr lang="es-CO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30B8-DF39-4333-BE27-D3E136DD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principios de la década de los 90 hubo un gran interés en el enfoque matemático de los procesos paralelos de modelado y</a:t>
            </a:r>
            <a:r>
              <a:rPr lang="es-CO" dirty="0"/>
              <a:t> simulación</a:t>
            </a:r>
            <a:r>
              <a:rPr lang="es-ES" dirty="0"/>
              <a:t>, El grupo de investigación </a:t>
            </a:r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Network (DCN) en la Universidad Politécnica de San Petersburgo desarrolló un sistema de software para el análisis de la corrección del programa</a:t>
            </a:r>
            <a:endParaRPr lang="es-CO" dirty="0"/>
          </a:p>
        </p:txBody>
      </p:sp>
      <p:pic>
        <p:nvPicPr>
          <p:cNvPr id="5122" name="Picture 2" descr="Resultado de imagen para Distributed Computer Network">
            <a:extLst>
              <a:ext uri="{FF2B5EF4-FFF2-40B4-BE49-F238E27FC236}">
                <a16:creationId xmlns:a16="http://schemas.microsoft.com/office/drawing/2014/main" id="{40EAFA3F-E6A6-4A1A-AD29-8598350B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62" y="3599254"/>
            <a:ext cx="3712925" cy="276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8B9182-01BD-440E-AD08-6B79879C9E10}"/>
              </a:ext>
            </a:extLst>
          </p:cNvPr>
          <p:cNvSpPr/>
          <p:nvPr/>
        </p:nvSpPr>
        <p:spPr>
          <a:xfrm>
            <a:off x="677334" y="6409568"/>
            <a:ext cx="8918713" cy="54073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s-CO" dirty="0">
                <a:hlinkClick r:id="rId3"/>
              </a:rPr>
              <a:t>https://www.researchgate.net/figure/Distributed-computer-system_fig1_220066154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403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3EA9-5F61-4CAD-AB4D-B9EFDDDB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AnyLogic.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EB42-E85D-4D43-B70E-AE0C9B23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COVERS (Verificación y simulación concurrentes). Este sistema permitió la notación de modelado gráfico para la estructura y el comportamiento del sistema. La herramienta se aplicó para la investigación otorgada por Hewlett-Packard .</a:t>
            </a:r>
            <a:endParaRPr lang="es-CO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488979-9A6D-4478-82DF-547E34C27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32" y="3361110"/>
            <a:ext cx="5999094" cy="299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452444-65BD-402A-8B9D-30DBFBE0C2B9}"/>
              </a:ext>
            </a:extLst>
          </p:cNvPr>
          <p:cNvSpPr/>
          <p:nvPr/>
        </p:nvSpPr>
        <p:spPr>
          <a:xfrm>
            <a:off x="757444" y="6360657"/>
            <a:ext cx="8044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https://missaonovaledosilicio.com.br/a-historia-da-hp-e-o-seu-negocio/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330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570D-FD9F-46D6-8D87-2E1EA2B1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AnyLogic y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9E14-3955-4213-90D9-7331C266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70457" cy="3880773"/>
          </a:xfrm>
        </p:spPr>
        <p:txBody>
          <a:bodyPr/>
          <a:lstStyle/>
          <a:p>
            <a:r>
              <a:rPr lang="es-ES" dirty="0"/>
              <a:t>AnyLogic incluye un lenguaje de modelado gráfico y también permite que los usuarios puedan ampliar los modelos de simulación con código de Java. se pueden crear applets de Java que puede jugar en cualquier navegador estándar. </a:t>
            </a:r>
            <a:endParaRPr lang="es-CO" dirty="0"/>
          </a:p>
        </p:txBody>
      </p:sp>
      <p:pic>
        <p:nvPicPr>
          <p:cNvPr id="9218" name="Picture 2" descr="Resultado de imagen para java">
            <a:extLst>
              <a:ext uri="{FF2B5EF4-FFF2-40B4-BE49-F238E27FC236}">
                <a16:creationId xmlns:a16="http://schemas.microsoft.com/office/drawing/2014/main" id="{8B186A62-AC94-427A-A04D-E7E2FAC0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77" y="1823652"/>
            <a:ext cx="23336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8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D62-FA40-439D-9BE5-6360D0FF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de simulación multimetodo</a:t>
            </a:r>
            <a:br>
              <a:rPr lang="es-CO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30C8-AD8C-4668-BAB7-7C78EE20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herramienta se denominó AnyLogic, porque admitía los tres enfoques de modelado conocidos: dinámica del sistema, simulación de eventos discreto, modelado basado en agentes. y cualquier combinación de estos enfoques dentro de un solo modelo. </a:t>
            </a:r>
            <a:endParaRPr lang="es-CO" dirty="0"/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30658BCA-7676-47D4-A8B7-80354E4F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313043"/>
            <a:ext cx="3662570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93B4D8-EE42-4C2C-B328-224542979283}"/>
              </a:ext>
            </a:extLst>
          </p:cNvPr>
          <p:cNvSpPr/>
          <p:nvPr/>
        </p:nvSpPr>
        <p:spPr>
          <a:xfrm>
            <a:off x="677334" y="6462710"/>
            <a:ext cx="8971722" cy="4062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s-CO" dirty="0">
                <a:hlinkClick r:id="rId3"/>
              </a:rPr>
              <a:t>http://angelicaovalles.blogspot.com/2009/07/importancia-de-la-simulacion.html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071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8AA1-9318-4FFC-9B37-67CA9345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</a:t>
            </a:r>
            <a:br>
              <a:rPr lang="es-CO" dirty="0"/>
            </a:br>
            <a:r>
              <a:rPr lang="es-CO" sz="2600" dirty="0"/>
              <a:t>Lenguaje de simulación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6087-0ECA-460F-81B1-9F955BD3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diagramas de stock y flujo se utilizan para el modelado de dinámica de sistemas.</a:t>
            </a:r>
          </a:p>
          <a:p>
            <a:r>
              <a:rPr lang="es-ES" dirty="0"/>
              <a:t>Los gráficos de estado se utilizan principalmente en el modelado basado en agentes. También se utilizan a menudo en el modelado de eventos discretos.</a:t>
            </a:r>
            <a:endParaRPr lang="es-CO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CBAA3A4-F788-43CB-B30B-5CFDFB02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21" y="3634410"/>
            <a:ext cx="4647093" cy="261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C58B11-8AEA-49D7-8B98-2132E42D6CC1}"/>
              </a:ext>
            </a:extLst>
          </p:cNvPr>
          <p:cNvSpPr/>
          <p:nvPr/>
        </p:nvSpPr>
        <p:spPr>
          <a:xfrm>
            <a:off x="1908962" y="6274863"/>
            <a:ext cx="613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https://i.ytimg.com/vi/UL8azVk479M/maxresdefault.jpg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602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4B0A-7FF2-4F54-86E6-414010EB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</a:t>
            </a:r>
            <a:br>
              <a:rPr lang="es-CO" dirty="0"/>
            </a:br>
            <a:r>
              <a:rPr lang="es-CO" sz="2600" dirty="0"/>
              <a:t>Lenguaje de simulación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1E49-34E0-447A-BD62-E738CF03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Los gráficos de acción</a:t>
            </a:r>
            <a:r>
              <a:rPr lang="es-ES" dirty="0"/>
              <a:t> se utilizan para definir algoritmos. Se pueden usar en el modelado de eventos discretos, o en el modelado basado en el agente.</a:t>
            </a:r>
          </a:p>
          <a:p>
            <a:r>
              <a:rPr lang="es-ES" b="1" dirty="0"/>
              <a:t>Los diagramas de flujo del proceso</a:t>
            </a:r>
            <a:r>
              <a:rPr lang="es-ES" dirty="0"/>
              <a:t> son la construcción básica utilizada para definir el proceso en el modelado de eventos discretos.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9272EF0-616A-4C9D-8250-1312778E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08" y="3429000"/>
            <a:ext cx="7288696" cy="31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D3CBA9-687D-4595-879F-05F7DED80693}"/>
              </a:ext>
            </a:extLst>
          </p:cNvPr>
          <p:cNvSpPr/>
          <p:nvPr/>
        </p:nvSpPr>
        <p:spPr>
          <a:xfrm>
            <a:off x="2836749" y="6241355"/>
            <a:ext cx="4277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https://tallyfy.com/process-flowchart/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008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4428-33FF-4E23-B44D-552810D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Bibliotecas AnyLogic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5220-029F-4A60-A420-2D7DEDCD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La Biblioteca de Procesos</a:t>
            </a:r>
            <a:r>
              <a:rPr lang="es-ES" dirty="0"/>
              <a:t> está diseñado para apoyar la simulación por eventos discretos en la industria manufacturera.</a:t>
            </a:r>
          </a:p>
          <a:p>
            <a:r>
              <a:rPr lang="es-ES" b="1" dirty="0"/>
              <a:t>La Biblioteca de Peatones</a:t>
            </a:r>
            <a:r>
              <a:rPr lang="es-ES" dirty="0"/>
              <a:t> se dedica a simular los flujos de peatones en un ambiente "físico".</a:t>
            </a:r>
          </a:p>
          <a:p>
            <a:endParaRPr lang="es-CO" dirty="0"/>
          </a:p>
        </p:txBody>
      </p:sp>
      <p:pic>
        <p:nvPicPr>
          <p:cNvPr id="14338" name="Picture 2" descr="Resultado de imagen para modelado de procesos anylogic">
            <a:extLst>
              <a:ext uri="{FF2B5EF4-FFF2-40B4-BE49-F238E27FC236}">
                <a16:creationId xmlns:a16="http://schemas.microsoft.com/office/drawing/2014/main" id="{58B9A94A-9400-44D6-A693-E3054E1C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4" y="3733827"/>
            <a:ext cx="4102284" cy="230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AC6516-319B-4DF5-A089-D1A74A4B3A60}"/>
              </a:ext>
            </a:extLst>
          </p:cNvPr>
          <p:cNvSpPr/>
          <p:nvPr/>
        </p:nvSpPr>
        <p:spPr>
          <a:xfrm>
            <a:off x="397565" y="6248400"/>
            <a:ext cx="549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https://www.youtube.com/watch?v=s0uX2WzmFjM</a:t>
            </a:r>
            <a:endParaRPr lang="es-CO" dirty="0"/>
          </a:p>
        </p:txBody>
      </p:sp>
      <p:pic>
        <p:nvPicPr>
          <p:cNvPr id="7" name="Picture 6" descr="peatones prediccion">
            <a:extLst>
              <a:ext uri="{FF2B5EF4-FFF2-40B4-BE49-F238E27FC236}">
                <a16:creationId xmlns:a16="http://schemas.microsoft.com/office/drawing/2014/main" id="{56F936A3-BC91-499E-A046-2EB584D601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33826"/>
            <a:ext cx="3694661" cy="23075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600C1-E929-4F40-A9B6-38DEB70F5377}"/>
              </a:ext>
            </a:extLst>
          </p:cNvPr>
          <p:cNvSpPr/>
          <p:nvPr/>
        </p:nvSpPr>
        <p:spPr>
          <a:xfrm>
            <a:off x="5895801" y="6041361"/>
            <a:ext cx="6402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5"/>
              </a:rPr>
              <a:t>https://obrasweb.mx/construccion/2018/10/17/legion-predice-el-movimiento-de-multitudes-en-espacios-publicos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266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9000"/>
    </mc:Choice>
    <mc:Fallback>
      <p:transition advClick="0" advTm="19000"/>
    </mc:Fallback>
  </mc:AlternateContent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747</TotalTime>
  <Words>786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¿Que es AnyLogic?</vt:lpstr>
      <vt:lpstr>Usos mas frecuentes de AnyLogic.</vt:lpstr>
      <vt:lpstr>Historia de AnyLogic. </vt:lpstr>
      <vt:lpstr>Historia de AnyLogic.</vt:lpstr>
      <vt:lpstr>AnyLogic y Java</vt:lpstr>
      <vt:lpstr>Método de simulación multimetodo </vt:lpstr>
      <vt:lpstr>Características Lenguaje de simulación</vt:lpstr>
      <vt:lpstr>Características Lenguaje de simulación</vt:lpstr>
      <vt:lpstr>Bibliotecas AnyLogic </vt:lpstr>
      <vt:lpstr>Bibliotecas AnyLogic</vt:lpstr>
      <vt:lpstr>Bibliotecas AnyLogic</vt:lpstr>
      <vt:lpstr>Animación modelo </vt:lpstr>
      <vt:lpstr>Modelos geoespaciales, integración SIG </vt:lpstr>
      <vt:lpstr>Integración del modelo con otra infraestructura de TI </vt:lpstr>
      <vt:lpstr>AnyLogic Cloud  </vt:lpstr>
      <vt:lpstr>Software de optimización de la cadena de suministro anyLogistix </vt:lpstr>
      <vt:lpstr>Ventajas: Reducir el costo y tiempo de desarrollo  </vt:lpstr>
      <vt:lpstr>Ventajas: Desarrollar más modelos con una sola herramienta</vt:lpstr>
      <vt:lpstr>Ventajas: Mejorar el impacto visual de sus modelos </vt:lpstr>
      <vt:lpstr>Ventajas: Funcionamiento de los modelos en cualquier lugar.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Jonathan Garzon</dc:title>
  <dc:creator>Jonathan garzon</dc:creator>
  <cp:lastModifiedBy>Jonathan garzon</cp:lastModifiedBy>
  <cp:revision>63</cp:revision>
  <dcterms:created xsi:type="dcterms:W3CDTF">2019-10-29T14:00:11Z</dcterms:created>
  <dcterms:modified xsi:type="dcterms:W3CDTF">2019-10-30T17:45:30Z</dcterms:modified>
</cp:coreProperties>
</file>