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E095C-8A68-401A-B632-51D81A6E5807}" v="8" dt="2024-02-04T07:06:4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2" d="100"/>
          <a:sy n="12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708E095C-8A68-401A-B632-51D81A6E5807}"/>
    <pc:docChg chg="custSel modSld">
      <pc:chgData name="Jonathan Melly" userId="a7718738-f2aa-4d1b-bcf4-5a9c900fe107" providerId="ADAL" clId="{708E095C-8A68-401A-B632-51D81A6E5807}" dt="2024-02-04T07:06:40.589" v="8" actId="20577"/>
      <pc:docMkLst>
        <pc:docMk/>
      </pc:docMkLst>
      <pc:sldChg chg="modSp mod modAnim">
        <pc:chgData name="Jonathan Melly" userId="a7718738-f2aa-4d1b-bcf4-5a9c900fe107" providerId="ADAL" clId="{708E095C-8A68-401A-B632-51D81A6E5807}" dt="2024-02-04T07:06:40.589" v="8" actId="20577"/>
        <pc:sldMkLst>
          <pc:docMk/>
          <pc:sldMk cId="1436272467" sldId="257"/>
        </pc:sldMkLst>
        <pc:spChg chg="mod">
          <ac:chgData name="Jonathan Melly" userId="a7718738-f2aa-4d1b-bcf4-5a9c900fe107" providerId="ADAL" clId="{708E095C-8A68-401A-B632-51D81A6E5807}" dt="2024-02-04T07:06:40.589" v="8" actId="20577"/>
          <ac:spMkLst>
            <pc:docMk/>
            <pc:sldMk cId="1436272467" sldId="257"/>
            <ac:spMk id="3" creationId="{00000000-0000-0000-0000-000000000000}"/>
          </ac:spMkLst>
        </pc:spChg>
      </pc:sldChg>
    </pc:docChg>
  </pc:docChgLst>
  <pc:docChgLst>
    <pc:chgData name="Jonathan Melly" userId="a7718738-f2aa-4d1b-bcf4-5a9c900fe107" providerId="ADAL" clId="{205B7693-1168-4922-A193-3516E357791C}"/>
    <pc:docChg chg="modSld">
      <pc:chgData name="Jonathan Melly" userId="a7718738-f2aa-4d1b-bcf4-5a9c900fe107" providerId="ADAL" clId="{205B7693-1168-4922-A193-3516E357791C}" dt="2024-01-12T11:16:41.173" v="10" actId="20577"/>
      <pc:docMkLst>
        <pc:docMk/>
      </pc:docMkLst>
      <pc:sldChg chg="modSp">
        <pc:chgData name="Jonathan Melly" userId="a7718738-f2aa-4d1b-bcf4-5a9c900fe107" providerId="ADAL" clId="{205B7693-1168-4922-A193-3516E357791C}" dt="2024-01-12T11:16:41.173" v="10" actId="20577"/>
        <pc:sldMkLst>
          <pc:docMk/>
          <pc:sldMk cId="1436272467" sldId="257"/>
        </pc:sldMkLst>
        <pc:spChg chg="mod">
          <ac:chgData name="Jonathan Melly" userId="a7718738-f2aa-4d1b-bcf4-5a9c900fe107" providerId="ADAL" clId="{205B7693-1168-4922-A193-3516E357791C}" dt="2024-01-12T11:16:41.173" v="10" actId="20577"/>
          <ac:spMkLst>
            <pc:docMk/>
            <pc:sldMk cId="1436272467" sldId="257"/>
            <ac:spMk id="3" creationId="{00000000-0000-0000-0000-000000000000}"/>
          </ac:spMkLst>
        </pc:spChg>
      </pc:sldChg>
    </pc:docChg>
  </pc:docChgLst>
  <pc:docChgLst>
    <pc:chgData name="Jonathan Melly" userId="a7718738-f2aa-4d1b-bcf4-5a9c900fe107" providerId="ADAL" clId="{4C6233B5-4C11-F746-8657-95B02C58189C}"/>
    <pc:docChg chg="undo custSel addSld delSld modSld">
      <pc:chgData name="Jonathan Melly" userId="a7718738-f2aa-4d1b-bcf4-5a9c900fe107" providerId="ADAL" clId="{4C6233B5-4C11-F746-8657-95B02C58189C}" dt="2023-12-15T15:19:57.244" v="807" actId="2696"/>
      <pc:docMkLst>
        <pc:docMk/>
      </pc:docMkLst>
      <pc:sldChg chg="addSp modSp mod setBg modAnim modNotesTx">
        <pc:chgData name="Jonathan Melly" userId="a7718738-f2aa-4d1b-bcf4-5a9c900fe107" providerId="ADAL" clId="{4C6233B5-4C11-F746-8657-95B02C58189C}" dt="2023-12-15T15:00:09.224" v="624" actId="13926"/>
        <pc:sldMkLst>
          <pc:docMk/>
          <pc:sldMk cId="1436272467" sldId="257"/>
        </pc:sldMkLst>
        <pc:spChg chg="mod">
          <ac:chgData name="Jonathan Melly" userId="a7718738-f2aa-4d1b-bcf4-5a9c900fe107" providerId="ADAL" clId="{4C6233B5-4C11-F746-8657-95B02C58189C}" dt="2023-12-15T14:45:39.088" v="94" actId="1076"/>
          <ac:spMkLst>
            <pc:docMk/>
            <pc:sldMk cId="1436272467" sldId="257"/>
            <ac:spMk id="2" creationId="{00000000-0000-0000-0000-000000000000}"/>
          </ac:spMkLst>
        </pc:spChg>
        <pc:spChg chg="mod">
          <ac:chgData name="Jonathan Melly" userId="a7718738-f2aa-4d1b-bcf4-5a9c900fe107" providerId="ADAL" clId="{4C6233B5-4C11-F746-8657-95B02C58189C}" dt="2023-12-15T15:00:09.224" v="624" actId="13926"/>
          <ac:spMkLst>
            <pc:docMk/>
            <pc:sldMk cId="1436272467" sldId="257"/>
            <ac:spMk id="3" creationId="{00000000-0000-0000-0000-000000000000}"/>
          </ac:spMkLst>
        </pc:spChg>
        <pc:spChg chg="add">
          <ac:chgData name="Jonathan Melly" userId="a7718738-f2aa-4d1b-bcf4-5a9c900fe107" providerId="ADAL" clId="{4C6233B5-4C11-F746-8657-95B02C58189C}" dt="2023-12-15T14:45:15.065" v="66" actId="26606"/>
          <ac:spMkLst>
            <pc:docMk/>
            <pc:sldMk cId="1436272467" sldId="257"/>
            <ac:spMk id="1031" creationId="{F13C74B1-5B17-4795-BED0-7140497B445A}"/>
          </ac:spMkLst>
        </pc:spChg>
        <pc:spChg chg="add">
          <ac:chgData name="Jonathan Melly" userId="a7718738-f2aa-4d1b-bcf4-5a9c900fe107" providerId="ADAL" clId="{4C6233B5-4C11-F746-8657-95B02C58189C}" dt="2023-12-15T14:45:15.065" v="66" actId="26606"/>
          <ac:spMkLst>
            <pc:docMk/>
            <pc:sldMk cId="1436272467" sldId="257"/>
            <ac:spMk id="1033" creationId="{D4974D33-8DC5-464E-8C6D-BE58F0669C17}"/>
          </ac:spMkLst>
        </pc:spChg>
        <pc:picChg chg="add mod">
          <ac:chgData name="Jonathan Melly" userId="a7718738-f2aa-4d1b-bcf4-5a9c900fe107" providerId="ADAL" clId="{4C6233B5-4C11-F746-8657-95B02C58189C}" dt="2023-12-15T14:45:15.065" v="66" actId="26606"/>
          <ac:picMkLst>
            <pc:docMk/>
            <pc:sldMk cId="1436272467" sldId="257"/>
            <ac:picMk id="1026" creationId="{CD91500F-CA39-82A0-E5AC-1A5480782493}"/>
          </ac:picMkLst>
        </pc:picChg>
      </pc:sldChg>
      <pc:sldChg chg="addSp delSp modSp new mod setBg modNotesTx">
        <pc:chgData name="Jonathan Melly" userId="a7718738-f2aa-4d1b-bcf4-5a9c900fe107" providerId="ADAL" clId="{4C6233B5-4C11-F746-8657-95B02C58189C}" dt="2023-12-15T14:59:00.775" v="417" actId="20577"/>
        <pc:sldMkLst>
          <pc:docMk/>
          <pc:sldMk cId="1865036723" sldId="259"/>
        </pc:sldMkLst>
        <pc:spChg chg="mod">
          <ac:chgData name="Jonathan Melly" userId="a7718738-f2aa-4d1b-bcf4-5a9c900fe107" providerId="ADAL" clId="{4C6233B5-4C11-F746-8657-95B02C58189C}" dt="2023-12-15T14:58:21.543" v="333" actId="26606"/>
          <ac:spMkLst>
            <pc:docMk/>
            <pc:sldMk cId="1865036723" sldId="259"/>
            <ac:spMk id="2" creationId="{EAA08C44-08E0-FFE0-F697-9AF00F9E1FDC}"/>
          </ac:spMkLst>
        </pc:spChg>
        <pc:spChg chg="del">
          <ac:chgData name="Jonathan Melly" userId="a7718738-f2aa-4d1b-bcf4-5a9c900fe107" providerId="ADAL" clId="{4C6233B5-4C11-F746-8657-95B02C58189C}" dt="2023-12-15T14:58:21.543" v="333" actId="26606"/>
          <ac:spMkLst>
            <pc:docMk/>
            <pc:sldMk cId="1865036723" sldId="259"/>
            <ac:spMk id="3" creationId="{BF7D61E3-95C9-072F-B397-64373C8820A2}"/>
          </ac:spMkLst>
        </pc:spChg>
        <pc:spChg chg="add">
          <ac:chgData name="Jonathan Melly" userId="a7718738-f2aa-4d1b-bcf4-5a9c900fe107" providerId="ADAL" clId="{4C6233B5-4C11-F746-8657-95B02C58189C}" dt="2023-12-15T14:58:21.543" v="333" actId="26606"/>
          <ac:spMkLst>
            <pc:docMk/>
            <pc:sldMk cId="1865036723" sldId="259"/>
            <ac:spMk id="2055" creationId="{D4771268-CB57-404A-9271-370EB28F6090}"/>
          </ac:spMkLst>
        </pc:spChg>
        <pc:picChg chg="add mod">
          <ac:chgData name="Jonathan Melly" userId="a7718738-f2aa-4d1b-bcf4-5a9c900fe107" providerId="ADAL" clId="{4C6233B5-4C11-F746-8657-95B02C58189C}" dt="2023-12-15T14:58:21.543" v="333" actId="26606"/>
          <ac:picMkLst>
            <pc:docMk/>
            <pc:sldMk cId="1865036723" sldId="259"/>
            <ac:picMk id="2050" creationId="{216687E0-C2BA-9716-0F72-64A6F456E1F6}"/>
          </ac:picMkLst>
        </pc:picChg>
      </pc:sldChg>
      <pc:sldChg chg="addSp delSp modSp new mod setBg">
        <pc:chgData name="Jonathan Melly" userId="a7718738-f2aa-4d1b-bcf4-5a9c900fe107" providerId="ADAL" clId="{4C6233B5-4C11-F746-8657-95B02C58189C}" dt="2023-12-15T15:00:55.431" v="637" actId="26606"/>
        <pc:sldMkLst>
          <pc:docMk/>
          <pc:sldMk cId="3096930161" sldId="260"/>
        </pc:sldMkLst>
        <pc:spChg chg="mod">
          <ac:chgData name="Jonathan Melly" userId="a7718738-f2aa-4d1b-bcf4-5a9c900fe107" providerId="ADAL" clId="{4C6233B5-4C11-F746-8657-95B02C58189C}" dt="2023-12-15T15:00:55.431" v="637" actId="26606"/>
          <ac:spMkLst>
            <pc:docMk/>
            <pc:sldMk cId="3096930161" sldId="260"/>
            <ac:spMk id="2" creationId="{F523464E-7ED3-F680-4B25-B5DC7F7847DF}"/>
          </ac:spMkLst>
        </pc:spChg>
        <pc:spChg chg="del">
          <ac:chgData name="Jonathan Melly" userId="a7718738-f2aa-4d1b-bcf4-5a9c900fe107" providerId="ADAL" clId="{4C6233B5-4C11-F746-8657-95B02C58189C}" dt="2023-12-15T15:00:55.431" v="637" actId="26606"/>
          <ac:spMkLst>
            <pc:docMk/>
            <pc:sldMk cId="3096930161" sldId="260"/>
            <ac:spMk id="3" creationId="{B5089E70-E647-5721-EF7E-24583D748766}"/>
          </ac:spMkLst>
        </pc:spChg>
        <pc:spChg chg="add">
          <ac:chgData name="Jonathan Melly" userId="a7718738-f2aa-4d1b-bcf4-5a9c900fe107" providerId="ADAL" clId="{4C6233B5-4C11-F746-8657-95B02C58189C}" dt="2023-12-15T15:00:55.431" v="637" actId="26606"/>
          <ac:spMkLst>
            <pc:docMk/>
            <pc:sldMk cId="3096930161" sldId="260"/>
            <ac:spMk id="9" creationId="{37C89E4B-3C9F-44B9-8B86-D9E3D112D8EC}"/>
          </ac:spMkLst>
        </pc:spChg>
        <pc:picChg chg="add">
          <ac:chgData name="Jonathan Melly" userId="a7718738-f2aa-4d1b-bcf4-5a9c900fe107" providerId="ADAL" clId="{4C6233B5-4C11-F746-8657-95B02C58189C}" dt="2023-12-15T15:00:55.431" v="637" actId="26606"/>
          <ac:picMkLst>
            <pc:docMk/>
            <pc:sldMk cId="3096930161" sldId="260"/>
            <ac:picMk id="5" creationId="{9A874DAA-0FB3-759F-DE98-42422EA17A08}"/>
          </ac:picMkLst>
        </pc:picChg>
        <pc:cxnChg chg="add">
          <ac:chgData name="Jonathan Melly" userId="a7718738-f2aa-4d1b-bcf4-5a9c900fe107" providerId="ADAL" clId="{4C6233B5-4C11-F746-8657-95B02C58189C}" dt="2023-12-15T15:00:55.431" v="637" actId="26606"/>
          <ac:cxnSpMkLst>
            <pc:docMk/>
            <pc:sldMk cId="3096930161" sldId="260"/>
            <ac:cxnSpMk id="11" creationId="{AA2EAA10-076F-46BD-8F0F-B9A2FB77A85C}"/>
          </ac:cxnSpMkLst>
        </pc:cxnChg>
        <pc:cxnChg chg="add">
          <ac:chgData name="Jonathan Melly" userId="a7718738-f2aa-4d1b-bcf4-5a9c900fe107" providerId="ADAL" clId="{4C6233B5-4C11-F746-8657-95B02C58189C}" dt="2023-12-15T15:00:55.431" v="637" actId="26606"/>
          <ac:cxnSpMkLst>
            <pc:docMk/>
            <pc:sldMk cId="3096930161" sldId="260"/>
            <ac:cxnSpMk id="13" creationId="{D891E407-403B-4764-86C9-33A56D3BCAA3}"/>
          </ac:cxnSpMkLst>
        </pc:cxnChg>
      </pc:sldChg>
      <pc:sldChg chg="addSp modSp new mod setBg">
        <pc:chgData name="Jonathan Melly" userId="a7718738-f2aa-4d1b-bcf4-5a9c900fe107" providerId="ADAL" clId="{4C6233B5-4C11-F746-8657-95B02C58189C}" dt="2023-12-15T15:19:48.934" v="806" actId="113"/>
        <pc:sldMkLst>
          <pc:docMk/>
          <pc:sldMk cId="1925040851" sldId="261"/>
        </pc:sldMkLst>
        <pc:spChg chg="mod">
          <ac:chgData name="Jonathan Melly" userId="a7718738-f2aa-4d1b-bcf4-5a9c900fe107" providerId="ADAL" clId="{4C6233B5-4C11-F746-8657-95B02C58189C}" dt="2023-12-15T15:19:48.934" v="806" actId="113"/>
          <ac:spMkLst>
            <pc:docMk/>
            <pc:sldMk cId="1925040851" sldId="261"/>
            <ac:spMk id="2" creationId="{F3D7A855-A6F4-AF23-3EAB-B0F44257F6CD}"/>
          </ac:spMkLst>
        </pc:spChg>
        <pc:spChg chg="mod">
          <ac:chgData name="Jonathan Melly" userId="a7718738-f2aa-4d1b-bcf4-5a9c900fe107" providerId="ADAL" clId="{4C6233B5-4C11-F746-8657-95B02C58189C}" dt="2023-12-15T15:19:29.299" v="795" actId="26606"/>
          <ac:spMkLst>
            <pc:docMk/>
            <pc:sldMk cId="1925040851" sldId="261"/>
            <ac:spMk id="3" creationId="{85108B63-81C7-4D5D-3495-9FCC5147E178}"/>
          </ac:spMkLst>
        </pc:spChg>
        <pc:spChg chg="add">
          <ac:chgData name="Jonathan Melly" userId="a7718738-f2aa-4d1b-bcf4-5a9c900fe107" providerId="ADAL" clId="{4C6233B5-4C11-F746-8657-95B02C58189C}" dt="2023-12-15T15:19:29.299" v="795" actId="26606"/>
          <ac:spMkLst>
            <pc:docMk/>
            <pc:sldMk cId="1925040851" sldId="261"/>
            <ac:spMk id="9" creationId="{AE3A741D-C19B-960A-5803-1C5887147820}"/>
          </ac:spMkLst>
        </pc:spChg>
        <pc:spChg chg="add">
          <ac:chgData name="Jonathan Melly" userId="a7718738-f2aa-4d1b-bcf4-5a9c900fe107" providerId="ADAL" clId="{4C6233B5-4C11-F746-8657-95B02C58189C}" dt="2023-12-15T15:19:29.299" v="795" actId="26606"/>
          <ac:spMkLst>
            <pc:docMk/>
            <pc:sldMk cId="1925040851" sldId="261"/>
            <ac:spMk id="11" creationId="{DC39DE25-0E4E-0AA7-0932-1D78C2372786}"/>
          </ac:spMkLst>
        </pc:spChg>
        <pc:spChg chg="add">
          <ac:chgData name="Jonathan Melly" userId="a7718738-f2aa-4d1b-bcf4-5a9c900fe107" providerId="ADAL" clId="{4C6233B5-4C11-F746-8657-95B02C58189C}" dt="2023-12-15T15:19:29.299" v="795" actId="26606"/>
          <ac:spMkLst>
            <pc:docMk/>
            <pc:sldMk cId="1925040851" sldId="261"/>
            <ac:spMk id="13" creationId="{8D6EA299-0840-6DEA-E670-C49AEBC87E89}"/>
          </ac:spMkLst>
        </pc:spChg>
        <pc:picChg chg="add">
          <ac:chgData name="Jonathan Melly" userId="a7718738-f2aa-4d1b-bcf4-5a9c900fe107" providerId="ADAL" clId="{4C6233B5-4C11-F746-8657-95B02C58189C}" dt="2023-12-15T15:19:29.299" v="795" actId="26606"/>
          <ac:picMkLst>
            <pc:docMk/>
            <pc:sldMk cId="1925040851" sldId="261"/>
            <ac:picMk id="5" creationId="{E3631B15-45A0-A758-C5B2-6547A23A80D1}"/>
          </ac:picMkLst>
        </pc:picChg>
      </pc:sldChg>
      <pc:sldChg chg="new del">
        <pc:chgData name="Jonathan Melly" userId="a7718738-f2aa-4d1b-bcf4-5a9c900fe107" providerId="ADAL" clId="{4C6233B5-4C11-F746-8657-95B02C58189C}" dt="2023-12-15T15:19:57.244" v="807" actId="2696"/>
        <pc:sldMkLst>
          <pc:docMk/>
          <pc:sldMk cId="3341262455" sldId="262"/>
        </pc:sldMkLst>
      </pc:sldChg>
      <pc:sldChg chg="addSp delSp modSp new mod setBg">
        <pc:chgData name="Jonathan Melly" userId="a7718738-f2aa-4d1b-bcf4-5a9c900fe107" providerId="ADAL" clId="{4C6233B5-4C11-F746-8657-95B02C58189C}" dt="2023-12-15T15:19:08.170" v="794" actId="26606"/>
        <pc:sldMkLst>
          <pc:docMk/>
          <pc:sldMk cId="481910657" sldId="263"/>
        </pc:sldMkLst>
        <pc:spChg chg="del">
          <ac:chgData name="Jonathan Melly" userId="a7718738-f2aa-4d1b-bcf4-5a9c900fe107" providerId="ADAL" clId="{4C6233B5-4C11-F746-8657-95B02C58189C}" dt="2023-12-15T15:19:08.170" v="794" actId="26606"/>
          <ac:spMkLst>
            <pc:docMk/>
            <pc:sldMk cId="481910657" sldId="263"/>
            <ac:spMk id="2" creationId="{C3E0166C-9F88-F04D-1E7D-91ED2CD536F0}"/>
          </ac:spMkLst>
        </pc:spChg>
        <pc:spChg chg="del">
          <ac:chgData name="Jonathan Melly" userId="a7718738-f2aa-4d1b-bcf4-5a9c900fe107" providerId="ADAL" clId="{4C6233B5-4C11-F746-8657-95B02C58189C}" dt="2023-12-15T15:19:01.917" v="793"/>
          <ac:spMkLst>
            <pc:docMk/>
            <pc:sldMk cId="481910657" sldId="263"/>
            <ac:spMk id="3" creationId="{36A99ECD-44E1-75A6-4CE9-E4AE0F7629BA}"/>
          </ac:spMkLst>
        </pc:spChg>
        <pc:spChg chg="add">
          <ac:chgData name="Jonathan Melly" userId="a7718738-f2aa-4d1b-bcf4-5a9c900fe107" providerId="ADAL" clId="{4C6233B5-4C11-F746-8657-95B02C58189C}" dt="2023-12-15T15:19:08.170" v="794" actId="26606"/>
          <ac:spMkLst>
            <pc:docMk/>
            <pc:sldMk cId="481910657" sldId="263"/>
            <ac:spMk id="1031" creationId="{42A4FC2C-047E-45A5-965D-8E1E3BF09BC6}"/>
          </ac:spMkLst>
        </pc:spChg>
        <pc:picChg chg="add mod">
          <ac:chgData name="Jonathan Melly" userId="a7718738-f2aa-4d1b-bcf4-5a9c900fe107" providerId="ADAL" clId="{4C6233B5-4C11-F746-8657-95B02C58189C}" dt="2023-12-15T15:19:08.170" v="794" actId="26606"/>
          <ac:picMkLst>
            <pc:docMk/>
            <pc:sldMk cId="481910657" sldId="263"/>
            <ac:picMk id="1026" creationId="{C7D40254-858C-E0EA-5E0B-9C11C04963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B7B3-C16C-0642-B771-3B9666D1AD77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9AAA-6C55-0D4A-AB10-8E0FF43FA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6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serait tenté de vouloir préférer le web et en même temps les </a:t>
            </a:r>
            <a:r>
              <a:rPr lang="fr-FR" dirty="0" err="1"/>
              <a:t>frameworks</a:t>
            </a:r>
            <a:r>
              <a:rPr lang="fr-FR" dirty="0"/>
              <a:t> ne sont pas forcément très stables… Vu que vous connaissez C#, on utilise MAUI…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9AAA-6C55-0D4A-AB10-8E0FF43FAD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3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 avec les évènements en lien avec l’objet « </a:t>
            </a:r>
            <a:r>
              <a:rPr lang="fr-FR" dirty="0" err="1"/>
              <a:t>device</a:t>
            </a:r>
            <a:r>
              <a:rPr lang="fr-FR" dirty="0"/>
              <a:t> motion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9AAA-6C55-0D4A-AB10-8E0FF43FAD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80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2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5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1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189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49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80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32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15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C625-99CF-4929-861B-B0B3CEC37B7F}" type="datetimeFigureOut">
              <a:rPr lang="fr-CH" smtClean="0"/>
              <a:t>04.02.2024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BFB5-8299-4021-839E-BF4A82498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2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 Mobile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Opportunités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7492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entre </a:t>
            </a:r>
            <a:r>
              <a:rPr lang="fr-FR" dirty="0" err="1"/>
              <a:t>app</a:t>
            </a:r>
            <a:r>
              <a:rPr lang="fr-FR" dirty="0"/>
              <a:t> "normale" et mobile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2224633"/>
            <a:ext cx="362953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236" y="12262"/>
            <a:ext cx="5563013" cy="1956841"/>
          </a:xfrm>
        </p:spPr>
        <p:txBody>
          <a:bodyPr anchor="b">
            <a:normAutofit/>
          </a:bodyPr>
          <a:lstStyle/>
          <a:p>
            <a:r>
              <a:rPr lang="fr-FR" sz="4200" dirty="0"/>
              <a:t>Technologies, avantages et inconvénients</a:t>
            </a:r>
            <a:endParaRPr lang="fr-CH" sz="42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6380" y="2829150"/>
            <a:ext cx="4688433" cy="3804981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Web (y.c. </a:t>
            </a:r>
            <a:r>
              <a:rPr lang="fr-FR" sz="1800" dirty="0" err="1"/>
              <a:t>webassembly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Natif spécifique</a:t>
            </a:r>
          </a:p>
          <a:p>
            <a:pPr lvl="1"/>
            <a:r>
              <a:rPr lang="fr-FR" sz="1800" dirty="0"/>
              <a:t>Android (java)</a:t>
            </a:r>
          </a:p>
          <a:p>
            <a:pPr lvl="1"/>
            <a:r>
              <a:rPr lang="fr-FR" sz="1800" dirty="0"/>
              <a:t>IOS (objective-c, </a:t>
            </a:r>
            <a:r>
              <a:rPr lang="fr-FR" sz="1800" dirty="0" err="1"/>
              <a:t>swift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endParaRPr lang="fr-FR" sz="1800" dirty="0"/>
          </a:p>
          <a:p>
            <a:r>
              <a:rPr lang="fr-FR" sz="1800" dirty="0"/>
              <a:t>Natif lié</a:t>
            </a:r>
          </a:p>
          <a:p>
            <a:pPr lvl="1"/>
            <a:r>
              <a:rPr lang="fr-FR" sz="1800" dirty="0" err="1"/>
              <a:t>Kivy</a:t>
            </a:r>
            <a:r>
              <a:rPr lang="fr-FR" sz="1800" dirty="0"/>
              <a:t> (Python)</a:t>
            </a:r>
          </a:p>
          <a:p>
            <a:pPr lvl="1"/>
            <a:r>
              <a:rPr lang="fr-FR" sz="1800" dirty="0" err="1"/>
              <a:t>Kotlin</a:t>
            </a:r>
            <a:endParaRPr lang="fr-FR" sz="1800" dirty="0"/>
          </a:p>
          <a:p>
            <a:pPr lvl="1"/>
            <a:endParaRPr lang="fr-FR" sz="1800" dirty="0"/>
          </a:p>
          <a:p>
            <a:r>
              <a:rPr lang="fr-FR" sz="1800" dirty="0"/>
              <a:t>Natif avec runtime</a:t>
            </a:r>
          </a:p>
          <a:p>
            <a:pPr lvl="1"/>
            <a:r>
              <a:rPr lang="fr-FR" sz="1800" b="1" dirty="0">
                <a:highlight>
                  <a:srgbClr val="FFFF00"/>
                </a:highlight>
              </a:rPr>
              <a:t>.NET MAUI (Mono)</a:t>
            </a:r>
          </a:p>
          <a:p>
            <a:pPr lvl="1"/>
            <a:r>
              <a:rPr lang="fr-FR" sz="1800" dirty="0" err="1"/>
              <a:t>React</a:t>
            </a:r>
            <a:r>
              <a:rPr lang="fr-FR" sz="1800" dirty="0"/>
              <a:t> (Javascript)</a:t>
            </a:r>
          </a:p>
          <a:p>
            <a:pPr lvl="1"/>
            <a:r>
              <a:rPr lang="fr-FR" sz="1800" dirty="0"/>
              <a:t>Flutter</a:t>
            </a:r>
          </a:p>
          <a:p>
            <a:endParaRPr lang="fr-CH" sz="1800" dirty="0"/>
          </a:p>
        </p:txBody>
      </p:sp>
      <p:pic>
        <p:nvPicPr>
          <p:cNvPr id="1026" name="Picture 2" descr="Chat App | .NET MAUI UI Challenge | Part 1 - YouTube">
            <a:extLst>
              <a:ext uri="{FF2B5EF4-FFF2-40B4-BE49-F238E27FC236}">
                <a16:creationId xmlns:a16="http://schemas.microsoft.com/office/drawing/2014/main" id="{CD91500F-CA39-82A0-E5AC-1A5480782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r="1014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08C44-08E0-FFE0-F697-9AF00F9E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Peut-on utiliser l’accéléromètre en HTML ?</a:t>
            </a:r>
          </a:p>
        </p:txBody>
      </p:sp>
      <p:pic>
        <p:nvPicPr>
          <p:cNvPr id="2050" name="Picture 2" descr="Actual product image">
            <a:extLst>
              <a:ext uri="{FF2B5EF4-FFF2-40B4-BE49-F238E27FC236}">
                <a16:creationId xmlns:a16="http://schemas.microsoft.com/office/drawing/2014/main" id="{216687E0-C2BA-9716-0F72-64A6F456E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1902" y="643466"/>
            <a:ext cx="571152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3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0254-858C-E0EA-5E0B-9C11C0496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 b="688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1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A855-A6F4-AF23-3EAB-B0F44257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086" y="85860"/>
            <a:ext cx="3961017" cy="1616203"/>
          </a:xfrm>
        </p:spPr>
        <p:txBody>
          <a:bodyPr anchor="b">
            <a:normAutofit/>
          </a:bodyPr>
          <a:lstStyle/>
          <a:p>
            <a:r>
              <a:rPr lang="fr-FR" sz="3200" dirty="0"/>
              <a:t>Par quoi commencer, </a:t>
            </a:r>
            <a:r>
              <a:rPr lang="fr-FR" sz="3200" i="1" dirty="0"/>
              <a:t>code</a:t>
            </a:r>
            <a:r>
              <a:rPr lang="fr-FR" sz="3200" dirty="0"/>
              <a:t> ou </a:t>
            </a:r>
            <a:r>
              <a:rPr lang="fr-FR" sz="3200" b="1" dirty="0"/>
              <a:t>storyboard</a:t>
            </a:r>
            <a:r>
              <a:rPr lang="fr-FR" sz="3200" dirty="0"/>
              <a:t> ?</a:t>
            </a:r>
          </a:p>
        </p:txBody>
      </p:sp>
      <p:pic>
        <p:nvPicPr>
          <p:cNvPr id="5" name="Picture 4" descr="Bureau avec dessins techniques, crayon et outils">
            <a:extLst>
              <a:ext uri="{FF2B5EF4-FFF2-40B4-BE49-F238E27FC236}">
                <a16:creationId xmlns:a16="http://schemas.microsoft.com/office/drawing/2014/main" id="{E3631B15-45A0-A758-C5B2-6547A23A8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1" r="11037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08B63-81C7-4D5D-3495-9FCC5147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fr-FR" sz="2000" dirty="0"/>
              <a:t>Outils pour maquette</a:t>
            </a:r>
          </a:p>
          <a:p>
            <a:pPr lvl="1"/>
            <a:r>
              <a:rPr lang="fr-FR" sz="2000" dirty="0"/>
              <a:t>Pencil</a:t>
            </a:r>
          </a:p>
          <a:p>
            <a:pPr lvl="1"/>
            <a:r>
              <a:rPr lang="fr-FR" sz="2000" b="1" dirty="0" err="1"/>
              <a:t>Excalidraw</a:t>
            </a:r>
            <a:endParaRPr lang="fr-FR" sz="2000" b="1" dirty="0"/>
          </a:p>
          <a:p>
            <a:pPr lvl="1"/>
            <a:r>
              <a:rPr lang="fr-FR" sz="2000" b="1" dirty="0" err="1"/>
              <a:t>Figma</a:t>
            </a:r>
            <a:endParaRPr lang="fr-FR" sz="2000" b="1" dirty="0"/>
          </a:p>
          <a:p>
            <a:pPr lvl="1"/>
            <a:r>
              <a:rPr lang="fr-FR" sz="2000" dirty="0"/>
              <a:t>Powerpoint</a:t>
            </a:r>
          </a:p>
          <a:p>
            <a:pPr lvl="1"/>
            <a:r>
              <a:rPr lang="fr-FR" sz="2000" dirty="0"/>
              <a:t>Visio</a:t>
            </a:r>
          </a:p>
          <a:p>
            <a:pPr lvl="1"/>
            <a:r>
              <a:rPr lang="fr-FR" sz="2000" dirty="0"/>
              <a:t>Paint</a:t>
            </a:r>
          </a:p>
          <a:p>
            <a:pPr lvl="1"/>
            <a:r>
              <a:rPr lang="fr-FR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50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A874DAA-0FB3-759F-DE98-42422EA17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3464E-7ED3-F680-4B25-B5DC7F78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30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9" ma:contentTypeDescription="Crée un document." ma:contentTypeScope="" ma:versionID="f3418dd4ca302601ba73fa17965a3f21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5d82fd028d299635ce1df2d808d1b2ae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8D1DF-AD42-47B1-98CB-3EF0AF73B7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410D64-ADF5-4610-9E98-1638A170244F}">
  <ds:schemaRefs>
    <ds:schemaRef ds:uri="f7d9f5a6-831d-4621-8c77-cbcaf993e406"/>
    <ds:schemaRef ds:uri="http://schemas.microsoft.com/office/2006/metadata/properties"/>
    <ds:schemaRef ds:uri="http://www.w3.org/XML/1998/namespace"/>
    <ds:schemaRef ds:uri="http://purl.org/dc/terms/"/>
    <ds:schemaRef ds:uri="http://schemas.microsoft.com/sharepoint/v4"/>
    <ds:schemaRef ds:uri="http://purl.org/dc/elements/1.1/"/>
    <ds:schemaRef ds:uri="bf2f2df3-a963-4452-b0e7-67dabc627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2027B1-ECF1-4302-9E19-E12904F8A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129</Words>
  <Application>Microsoft Office PowerPoint</Application>
  <PresentationFormat>Grand écran</PresentationFormat>
  <Paragraphs>33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Dev Mobile</vt:lpstr>
      <vt:lpstr>Différence entre app "normale" et mobile ?</vt:lpstr>
      <vt:lpstr>Technologies, avantages et inconvénients</vt:lpstr>
      <vt:lpstr>Peut-on utiliser l’accéléromètre en HTML ?</vt:lpstr>
      <vt:lpstr>Présentation PowerPoint</vt:lpstr>
      <vt:lpstr>Par quoi commencer, code ou storyboard ?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Mobile</dc:title>
  <dc:creator>Jonathan Melly</dc:creator>
  <cp:lastModifiedBy>Jonathan Melly</cp:lastModifiedBy>
  <cp:revision>1</cp:revision>
  <dcterms:created xsi:type="dcterms:W3CDTF">2023-06-29T06:26:02Z</dcterms:created>
  <dcterms:modified xsi:type="dcterms:W3CDTF">2024-02-04T07:06:48Z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