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AC19"/>
    <a:srgbClr val="F496CB"/>
    <a:srgbClr val="673C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6418F-8A15-4BDF-848D-D20FEE613ED1}" v="232" dt="2024-03-01T14:34:47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0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4CB6418F-8A15-4BDF-848D-D20FEE613ED1}"/>
    <pc:docChg chg="undo custSel addSld modSld addMainMaster delMainMaster">
      <pc:chgData name="Jonathan Melly" userId="a7718738-f2aa-4d1b-bcf4-5a9c900fe107" providerId="ADAL" clId="{4CB6418F-8A15-4BDF-848D-D20FEE613ED1}" dt="2024-03-06T14:24:45.648" v="1244" actId="20577"/>
      <pc:docMkLst>
        <pc:docMk/>
      </pc:docMkLst>
      <pc:sldChg chg="addSp delSp modSp new mod setBg modClrScheme delDesignElem chgLayout">
        <pc:chgData name="Jonathan Melly" userId="a7718738-f2aa-4d1b-bcf4-5a9c900fe107" providerId="ADAL" clId="{4CB6418F-8A15-4BDF-848D-D20FEE613ED1}" dt="2024-03-04T11:41:00.462" v="1228" actId="1076"/>
        <pc:sldMkLst>
          <pc:docMk/>
          <pc:sldMk cId="2078324525" sldId="256"/>
        </pc:sldMkLst>
        <pc:spChg chg="mod">
          <ac:chgData name="Jonathan Melly" userId="a7718738-f2aa-4d1b-bcf4-5a9c900fe107" providerId="ADAL" clId="{4CB6418F-8A15-4BDF-848D-D20FEE613ED1}" dt="2024-03-01T13:50:26.476" v="150" actId="1076"/>
          <ac:spMkLst>
            <pc:docMk/>
            <pc:sldMk cId="2078324525" sldId="256"/>
            <ac:spMk id="2" creationId="{69DEAE43-43E1-A7F8-3A2F-69D7AD4D11AA}"/>
          </ac:spMkLst>
        </pc:spChg>
        <pc:spChg chg="mod">
          <ac:chgData name="Jonathan Melly" userId="a7718738-f2aa-4d1b-bcf4-5a9c900fe107" providerId="ADAL" clId="{4CB6418F-8A15-4BDF-848D-D20FEE613ED1}" dt="2024-03-01T13:50:32.041" v="158" actId="20577"/>
          <ac:spMkLst>
            <pc:docMk/>
            <pc:sldMk cId="2078324525" sldId="256"/>
            <ac:spMk id="3" creationId="{C28969C6-5B7C-8B51-32B9-9A70E97DE763}"/>
          </ac:spMkLst>
        </pc:spChg>
        <pc:spChg chg="add del">
          <ac:chgData name="Jonathan Melly" userId="a7718738-f2aa-4d1b-bcf4-5a9c900fe107" providerId="ADAL" clId="{4CB6418F-8A15-4BDF-848D-D20FEE613ED1}" dt="2024-03-01T13:49:20.113" v="104"/>
          <ac:spMkLst>
            <pc:docMk/>
            <pc:sldMk cId="2078324525" sldId="256"/>
            <ac:spMk id="9" creationId="{178C5A24-0D67-4D91-A8AB-79267D9CC7A8}"/>
          </ac:spMkLst>
        </pc:spChg>
        <pc:spChg chg="add del">
          <ac:chgData name="Jonathan Melly" userId="a7718738-f2aa-4d1b-bcf4-5a9c900fe107" providerId="ADAL" clId="{4CB6418F-8A15-4BDF-848D-D20FEE613ED1}" dt="2024-03-01T13:49:20.113" v="104"/>
          <ac:spMkLst>
            <pc:docMk/>
            <pc:sldMk cId="2078324525" sldId="256"/>
            <ac:spMk id="11" creationId="{67F1335F-97CE-4842-9A57-2B6A3F459D82}"/>
          </ac:spMkLst>
        </pc:spChg>
        <pc:picChg chg="add mod">
          <ac:chgData name="Jonathan Melly" userId="a7718738-f2aa-4d1b-bcf4-5a9c900fe107" providerId="ADAL" clId="{4CB6418F-8A15-4BDF-848D-D20FEE613ED1}" dt="2024-03-04T11:41:00.462" v="1228" actId="1076"/>
          <ac:picMkLst>
            <pc:docMk/>
            <pc:sldMk cId="2078324525" sldId="256"/>
            <ac:picMk id="4" creationId="{BF6FD0A5-7A52-3529-C8DD-1318BCE06DD3}"/>
          </ac:picMkLst>
        </pc:picChg>
      </pc:sldChg>
      <pc:sldChg chg="addSp modSp new mod modAnim">
        <pc:chgData name="Jonathan Melly" userId="a7718738-f2aa-4d1b-bcf4-5a9c900fe107" providerId="ADAL" clId="{4CB6418F-8A15-4BDF-848D-D20FEE613ED1}" dt="2024-03-01T13:56:03.709" v="256" actId="14100"/>
        <pc:sldMkLst>
          <pc:docMk/>
          <pc:sldMk cId="2293216410" sldId="257"/>
        </pc:sldMkLst>
        <pc:spChg chg="mod">
          <ac:chgData name="Jonathan Melly" userId="a7718738-f2aa-4d1b-bcf4-5a9c900fe107" providerId="ADAL" clId="{4CB6418F-8A15-4BDF-848D-D20FEE613ED1}" dt="2024-03-01T13:53:48.365" v="221" actId="20577"/>
          <ac:spMkLst>
            <pc:docMk/>
            <pc:sldMk cId="2293216410" sldId="257"/>
            <ac:spMk id="2" creationId="{76E52328-254F-24F2-24C1-CAB8397C8CD9}"/>
          </ac:spMkLst>
        </pc:spChg>
        <pc:spChg chg="mod">
          <ac:chgData name="Jonathan Melly" userId="a7718738-f2aa-4d1b-bcf4-5a9c900fe107" providerId="ADAL" clId="{4CB6418F-8A15-4BDF-848D-D20FEE613ED1}" dt="2024-03-01T13:49:22.729" v="105"/>
          <ac:spMkLst>
            <pc:docMk/>
            <pc:sldMk cId="2293216410" sldId="257"/>
            <ac:spMk id="3" creationId="{925CB8A6-F000-A873-7544-D74E52951163}"/>
          </ac:spMkLst>
        </pc:spChg>
        <pc:spChg chg="add mod">
          <ac:chgData name="Jonathan Melly" userId="a7718738-f2aa-4d1b-bcf4-5a9c900fe107" providerId="ADAL" clId="{4CB6418F-8A15-4BDF-848D-D20FEE613ED1}" dt="2024-03-01T13:56:03.709" v="256" actId="14100"/>
          <ac:spMkLst>
            <pc:docMk/>
            <pc:sldMk cId="2293216410" sldId="257"/>
            <ac:spMk id="8" creationId="{5919CFFE-1320-AF2E-03FA-2FA639E63042}"/>
          </ac:spMkLst>
        </pc:spChg>
        <pc:spChg chg="add mod">
          <ac:chgData name="Jonathan Melly" userId="a7718738-f2aa-4d1b-bcf4-5a9c900fe107" providerId="ADAL" clId="{4CB6418F-8A15-4BDF-848D-D20FEE613ED1}" dt="2024-03-01T13:55:31.589" v="252" actId="14100"/>
          <ac:spMkLst>
            <pc:docMk/>
            <pc:sldMk cId="2293216410" sldId="257"/>
            <ac:spMk id="13" creationId="{0535984D-499B-0895-B75F-C6087F28FA2A}"/>
          </ac:spMkLst>
        </pc:spChg>
        <pc:picChg chg="add mod">
          <ac:chgData name="Jonathan Melly" userId="a7718738-f2aa-4d1b-bcf4-5a9c900fe107" providerId="ADAL" clId="{4CB6418F-8A15-4BDF-848D-D20FEE613ED1}" dt="2024-03-01T13:50:58.233" v="178" actId="1076"/>
          <ac:picMkLst>
            <pc:docMk/>
            <pc:sldMk cId="2293216410" sldId="257"/>
            <ac:picMk id="5" creationId="{60667AA8-997C-D24F-3868-9EDDFEF05DBD}"/>
          </ac:picMkLst>
        </pc:picChg>
        <pc:picChg chg="add mod">
          <ac:chgData name="Jonathan Melly" userId="a7718738-f2aa-4d1b-bcf4-5a9c900fe107" providerId="ADAL" clId="{4CB6418F-8A15-4BDF-848D-D20FEE613ED1}" dt="2024-03-01T13:55:17.006" v="249" actId="1076"/>
          <ac:picMkLst>
            <pc:docMk/>
            <pc:sldMk cId="2293216410" sldId="257"/>
            <ac:picMk id="11" creationId="{51AFF8AB-98C0-48D3-8A2B-6046885B26A3}"/>
          </ac:picMkLst>
        </pc:picChg>
        <pc:cxnChg chg="add mod ord">
          <ac:chgData name="Jonathan Melly" userId="a7718738-f2aa-4d1b-bcf4-5a9c900fe107" providerId="ADAL" clId="{4CB6418F-8A15-4BDF-848D-D20FEE613ED1}" dt="2024-03-01T13:55:20.707" v="250" actId="166"/>
          <ac:cxnSpMkLst>
            <pc:docMk/>
            <pc:sldMk cId="2293216410" sldId="257"/>
            <ac:cxnSpMk id="7" creationId="{8DA4CA46-8BA4-8DE4-8E92-699B7416E135}"/>
          </ac:cxnSpMkLst>
        </pc:cxnChg>
        <pc:cxnChg chg="add mod">
          <ac:chgData name="Jonathan Melly" userId="a7718738-f2aa-4d1b-bcf4-5a9c900fe107" providerId="ADAL" clId="{4CB6418F-8A15-4BDF-848D-D20FEE613ED1}" dt="2024-03-01T13:55:31.589" v="252" actId="14100"/>
          <ac:cxnSpMkLst>
            <pc:docMk/>
            <pc:sldMk cId="2293216410" sldId="257"/>
            <ac:cxnSpMk id="14" creationId="{51E01A80-3B20-E227-8C4E-CCBDF1D5658F}"/>
          </ac:cxnSpMkLst>
        </pc:cxnChg>
      </pc:sldChg>
      <pc:sldChg chg="addSp delSp modSp new mod delAnim modAnim">
        <pc:chgData name="Jonathan Melly" userId="a7718738-f2aa-4d1b-bcf4-5a9c900fe107" providerId="ADAL" clId="{4CB6418F-8A15-4BDF-848D-D20FEE613ED1}" dt="2024-03-01T14:13:30.318" v="510" actId="20577"/>
        <pc:sldMkLst>
          <pc:docMk/>
          <pc:sldMk cId="3698525834" sldId="258"/>
        </pc:sldMkLst>
        <pc:spChg chg="mod">
          <ac:chgData name="Jonathan Melly" userId="a7718738-f2aa-4d1b-bcf4-5a9c900fe107" providerId="ADAL" clId="{4CB6418F-8A15-4BDF-848D-D20FEE613ED1}" dt="2024-03-01T14:09:25.953" v="488" actId="20577"/>
          <ac:spMkLst>
            <pc:docMk/>
            <pc:sldMk cId="3698525834" sldId="258"/>
            <ac:spMk id="2" creationId="{A3B9CDB0-FACF-1E80-C1F6-B76A981DE861}"/>
          </ac:spMkLst>
        </pc:spChg>
        <pc:spChg chg="mod ord">
          <ac:chgData name="Jonathan Melly" userId="a7718738-f2aa-4d1b-bcf4-5a9c900fe107" providerId="ADAL" clId="{4CB6418F-8A15-4BDF-848D-D20FEE613ED1}" dt="2024-03-01T14:13:30.318" v="510" actId="20577"/>
          <ac:spMkLst>
            <pc:docMk/>
            <pc:sldMk cId="3698525834" sldId="258"/>
            <ac:spMk id="3" creationId="{65A8622C-4B2F-DBDE-F62C-7760CB687F32}"/>
          </ac:spMkLst>
        </pc:spChg>
        <pc:spChg chg="add mod">
          <ac:chgData name="Jonathan Melly" userId="a7718738-f2aa-4d1b-bcf4-5a9c900fe107" providerId="ADAL" clId="{4CB6418F-8A15-4BDF-848D-D20FEE613ED1}" dt="2024-03-01T13:59:25.088" v="339" actId="1035"/>
          <ac:spMkLst>
            <pc:docMk/>
            <pc:sldMk cId="3698525834" sldId="258"/>
            <ac:spMk id="9" creationId="{177FD5FF-7B1D-6553-F819-13F3836F5389}"/>
          </ac:spMkLst>
        </pc:spChg>
        <pc:spChg chg="add mod">
          <ac:chgData name="Jonathan Melly" userId="a7718738-f2aa-4d1b-bcf4-5a9c900fe107" providerId="ADAL" clId="{4CB6418F-8A15-4BDF-848D-D20FEE613ED1}" dt="2024-03-01T13:59:25.088" v="339" actId="1035"/>
          <ac:spMkLst>
            <pc:docMk/>
            <pc:sldMk cId="3698525834" sldId="258"/>
            <ac:spMk id="11" creationId="{50AD3115-7F04-EF13-CAB9-2C776F747D91}"/>
          </ac:spMkLst>
        </pc:spChg>
        <pc:spChg chg="add mod">
          <ac:chgData name="Jonathan Melly" userId="a7718738-f2aa-4d1b-bcf4-5a9c900fe107" providerId="ADAL" clId="{4CB6418F-8A15-4BDF-848D-D20FEE613ED1}" dt="2024-03-01T14:01:41.290" v="379" actId="207"/>
          <ac:spMkLst>
            <pc:docMk/>
            <pc:sldMk cId="3698525834" sldId="258"/>
            <ac:spMk id="24" creationId="{D1A1E45F-125C-96FA-26EA-A7F946FEFD5C}"/>
          </ac:spMkLst>
        </pc:spChg>
        <pc:picChg chg="add mod modCrop">
          <ac:chgData name="Jonathan Melly" userId="a7718738-f2aa-4d1b-bcf4-5a9c900fe107" providerId="ADAL" clId="{4CB6418F-8A15-4BDF-848D-D20FEE613ED1}" dt="2024-03-01T13:59:25.088" v="339" actId="1035"/>
          <ac:picMkLst>
            <pc:docMk/>
            <pc:sldMk cId="3698525834" sldId="258"/>
            <ac:picMk id="5" creationId="{90050217-7A9C-AF1F-BB51-98FF2D40FA61}"/>
          </ac:picMkLst>
        </pc:picChg>
        <pc:picChg chg="add del mod">
          <ac:chgData name="Jonathan Melly" userId="a7718738-f2aa-4d1b-bcf4-5a9c900fe107" providerId="ADAL" clId="{4CB6418F-8A15-4BDF-848D-D20FEE613ED1}" dt="2024-03-01T14:00:04.998" v="340" actId="478"/>
          <ac:picMkLst>
            <pc:docMk/>
            <pc:sldMk cId="3698525834" sldId="258"/>
            <ac:picMk id="13" creationId="{7CD4A549-8BCE-1419-C1C6-0776C923B62C}"/>
          </ac:picMkLst>
        </pc:picChg>
        <pc:picChg chg="add mod ord">
          <ac:chgData name="Jonathan Melly" userId="a7718738-f2aa-4d1b-bcf4-5a9c900fe107" providerId="ADAL" clId="{4CB6418F-8A15-4BDF-848D-D20FEE613ED1}" dt="2024-03-01T14:04:42.861" v="397" actId="1076"/>
          <ac:picMkLst>
            <pc:docMk/>
            <pc:sldMk cId="3698525834" sldId="258"/>
            <ac:picMk id="15" creationId="{B413BFBB-67BE-EDFF-EE41-FD20A89C80AA}"/>
          </ac:picMkLst>
        </pc:picChg>
        <pc:picChg chg="add mod">
          <ac:chgData name="Jonathan Melly" userId="a7718738-f2aa-4d1b-bcf4-5a9c900fe107" providerId="ADAL" clId="{4CB6418F-8A15-4BDF-848D-D20FEE613ED1}" dt="2024-03-01T14:00:35.144" v="350" actId="1038"/>
          <ac:picMkLst>
            <pc:docMk/>
            <pc:sldMk cId="3698525834" sldId="258"/>
            <ac:picMk id="20" creationId="{286BC5D5-4480-B160-E34B-D5399283368D}"/>
          </ac:picMkLst>
        </pc:picChg>
        <pc:picChg chg="add mod">
          <ac:chgData name="Jonathan Melly" userId="a7718738-f2aa-4d1b-bcf4-5a9c900fe107" providerId="ADAL" clId="{4CB6418F-8A15-4BDF-848D-D20FEE613ED1}" dt="2024-03-01T14:08:35.073" v="480" actId="1440"/>
          <ac:picMkLst>
            <pc:docMk/>
            <pc:sldMk cId="3698525834" sldId="258"/>
            <ac:picMk id="30" creationId="{835C6A74-FE7E-6E28-82B6-489F8B49F954}"/>
          </ac:picMkLst>
        </pc:picChg>
        <pc:cxnChg chg="add mod">
          <ac:chgData name="Jonathan Melly" userId="a7718738-f2aa-4d1b-bcf4-5a9c900fe107" providerId="ADAL" clId="{4CB6418F-8A15-4BDF-848D-D20FEE613ED1}" dt="2024-03-01T13:59:25.088" v="339" actId="1035"/>
          <ac:cxnSpMkLst>
            <pc:docMk/>
            <pc:sldMk cId="3698525834" sldId="258"/>
            <ac:cxnSpMk id="6" creationId="{0CFAB019-F8DA-3CE8-C0FD-9953E9823807}"/>
          </ac:cxnSpMkLst>
        </pc:cxnChg>
        <pc:cxnChg chg="add mod">
          <ac:chgData name="Jonathan Melly" userId="a7718738-f2aa-4d1b-bcf4-5a9c900fe107" providerId="ADAL" clId="{4CB6418F-8A15-4BDF-848D-D20FEE613ED1}" dt="2024-03-01T13:59:25.088" v="339" actId="1035"/>
          <ac:cxnSpMkLst>
            <pc:docMk/>
            <pc:sldMk cId="3698525834" sldId="258"/>
            <ac:cxnSpMk id="10" creationId="{A31C645A-A699-7C9D-5A40-AF116604C082}"/>
          </ac:cxnSpMkLst>
        </pc:cxnChg>
        <pc:cxnChg chg="add mod ord">
          <ac:chgData name="Jonathan Melly" userId="a7718738-f2aa-4d1b-bcf4-5a9c900fe107" providerId="ADAL" clId="{4CB6418F-8A15-4BDF-848D-D20FEE613ED1}" dt="2024-03-01T14:04:53.239" v="399" actId="14100"/>
          <ac:cxnSpMkLst>
            <pc:docMk/>
            <pc:sldMk cId="3698525834" sldId="258"/>
            <ac:cxnSpMk id="16" creationId="{5B52326E-C82C-C79C-F90C-3305A5564FB1}"/>
          </ac:cxnSpMkLst>
        </pc:cxnChg>
        <pc:cxnChg chg="add mod">
          <ac:chgData name="Jonathan Melly" userId="a7718738-f2aa-4d1b-bcf4-5a9c900fe107" providerId="ADAL" clId="{4CB6418F-8A15-4BDF-848D-D20FEE613ED1}" dt="2024-03-01T14:08:24.979" v="478" actId="14100"/>
          <ac:cxnSpMkLst>
            <pc:docMk/>
            <pc:sldMk cId="3698525834" sldId="258"/>
            <ac:cxnSpMk id="23" creationId="{F58F7F75-7DCF-9259-6F05-9F7FFC490446}"/>
          </ac:cxnSpMkLst>
        </pc:cxnChg>
      </pc:sldChg>
      <pc:sldChg chg="addSp delSp modSp new mod setBg">
        <pc:chgData name="Jonathan Melly" userId="a7718738-f2aa-4d1b-bcf4-5a9c900fe107" providerId="ADAL" clId="{4CB6418F-8A15-4BDF-848D-D20FEE613ED1}" dt="2024-03-06T14:24:45.648" v="1244" actId="20577"/>
        <pc:sldMkLst>
          <pc:docMk/>
          <pc:sldMk cId="871862720" sldId="259"/>
        </pc:sldMkLst>
        <pc:spChg chg="del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2" creationId="{ADF7E641-9ACD-9D3E-D341-F6DE86DD808C}"/>
          </ac:spMkLst>
        </pc:spChg>
        <pc:spChg chg="del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3" creationId="{64612009-B23C-C582-CFEC-AC8D32DD9760}"/>
          </ac:spMkLst>
        </pc:spChg>
        <pc:spChg chg="mod">
          <ac:chgData name="Jonathan Melly" userId="a7718738-f2aa-4d1b-bcf4-5a9c900fe107" providerId="ADAL" clId="{4CB6418F-8A15-4BDF-848D-D20FEE613ED1}" dt="2024-03-06T14:24:45.401" v="1229" actId="20577"/>
          <ac:spMkLst>
            <pc:docMk/>
            <pc:sldMk cId="871862720" sldId="259"/>
            <ac:spMk id="13" creationId="{902DC474-5BCC-4188-ACDC-AD63E6B187EC}"/>
          </ac:spMkLst>
        </pc:spChg>
        <pc:spChg chg="mod">
          <ac:chgData name="Jonathan Melly" userId="a7718738-f2aa-4d1b-bcf4-5a9c900fe107" providerId="ADAL" clId="{4CB6418F-8A15-4BDF-848D-D20FEE613ED1}" dt="2024-03-06T14:24:45.433" v="1230" actId="20577"/>
          <ac:spMkLst>
            <pc:docMk/>
            <pc:sldMk cId="871862720" sldId="259"/>
            <ac:spMk id="14" creationId="{7B427019-8592-4032-931B-4F27104C9DE2}"/>
          </ac:spMkLst>
        </pc:spChg>
        <pc:spChg chg="mod">
          <ac:chgData name="Jonathan Melly" userId="a7718738-f2aa-4d1b-bcf4-5a9c900fe107" providerId="ADAL" clId="{4CB6418F-8A15-4BDF-848D-D20FEE613ED1}" dt="2024-03-06T14:24:45.448" v="1231" actId="20577"/>
          <ac:spMkLst>
            <pc:docMk/>
            <pc:sldMk cId="871862720" sldId="259"/>
            <ac:spMk id="15" creationId="{1D6E2CEA-A5BB-4CF7-B907-AE4DBF6748EB}"/>
          </ac:spMkLst>
        </pc:spChg>
        <pc:spChg chg="mod">
          <ac:chgData name="Jonathan Melly" userId="a7718738-f2aa-4d1b-bcf4-5a9c900fe107" providerId="ADAL" clId="{4CB6418F-8A15-4BDF-848D-D20FEE613ED1}" dt="2024-03-06T14:24:45.470" v="1232" actId="20577"/>
          <ac:spMkLst>
            <pc:docMk/>
            <pc:sldMk cId="871862720" sldId="259"/>
            <ac:spMk id="16" creationId="{78D09D5A-29CC-4B32-9CE1-72E607558A6C}"/>
          </ac:spMkLst>
        </pc:spChg>
        <pc:spChg chg="mod">
          <ac:chgData name="Jonathan Melly" userId="a7718738-f2aa-4d1b-bcf4-5a9c900fe107" providerId="ADAL" clId="{4CB6418F-8A15-4BDF-848D-D20FEE613ED1}" dt="2024-03-06T14:24:45.470" v="1233" actId="20577"/>
          <ac:spMkLst>
            <pc:docMk/>
            <pc:sldMk cId="871862720" sldId="259"/>
            <ac:spMk id="17" creationId="{6DF3A3FC-950B-40B0-923D-0F0BC1A54204}"/>
          </ac:spMkLst>
        </pc:spChg>
        <pc:spChg chg="mod">
          <ac:chgData name="Jonathan Melly" userId="a7718738-f2aa-4d1b-bcf4-5a9c900fe107" providerId="ADAL" clId="{4CB6418F-8A15-4BDF-848D-D20FEE613ED1}" dt="2024-03-06T14:24:45.486" v="1234" actId="20577"/>
          <ac:spMkLst>
            <pc:docMk/>
            <pc:sldMk cId="871862720" sldId="259"/>
            <ac:spMk id="18" creationId="{BCA0F2E1-CD3D-4521-9CCB-41A5CC6C543E}"/>
          </ac:spMkLst>
        </pc:spChg>
        <pc:spChg chg="mod">
          <ac:chgData name="Jonathan Melly" userId="a7718738-f2aa-4d1b-bcf4-5a9c900fe107" providerId="ADAL" clId="{4CB6418F-8A15-4BDF-848D-D20FEE613ED1}" dt="2024-03-06T14:24:45.501" v="1235" actId="20577"/>
          <ac:spMkLst>
            <pc:docMk/>
            <pc:sldMk cId="871862720" sldId="259"/>
            <ac:spMk id="19" creationId="{9BA4F16A-21DC-462A-AD37-0A93C8B79E1E}"/>
          </ac:spMkLst>
        </pc:spChg>
        <pc:spChg chg="mod">
          <ac:chgData name="Jonathan Melly" userId="a7718738-f2aa-4d1b-bcf4-5a9c900fe107" providerId="ADAL" clId="{4CB6418F-8A15-4BDF-848D-D20FEE613ED1}" dt="2024-03-06T14:24:45.501" v="1236" actId="20577"/>
          <ac:spMkLst>
            <pc:docMk/>
            <pc:sldMk cId="871862720" sldId="259"/>
            <ac:spMk id="20" creationId="{FB75EBDD-038D-4572-A372-114938295706}"/>
          </ac:spMkLst>
        </pc:spChg>
        <pc:spChg chg="add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22" creationId="{21029ED5-F105-4DD2-99C8-1E4422817978}"/>
          </ac:spMkLst>
        </pc:spChg>
        <pc:spChg chg="mod">
          <ac:chgData name="Jonathan Melly" userId="a7718738-f2aa-4d1b-bcf4-5a9c900fe107" providerId="ADAL" clId="{4CB6418F-8A15-4BDF-848D-D20FEE613ED1}" dt="2024-03-06T14:24:45.533" v="1237" actId="20577"/>
          <ac:spMkLst>
            <pc:docMk/>
            <pc:sldMk cId="871862720" sldId="259"/>
            <ac:spMk id="26" creationId="{E0F07DDC-34A6-46A1-9DE9-2BBE2931A55B}"/>
          </ac:spMkLst>
        </pc:spChg>
        <pc:spChg chg="mod">
          <ac:chgData name="Jonathan Melly" userId="a7718738-f2aa-4d1b-bcf4-5a9c900fe107" providerId="ADAL" clId="{4CB6418F-8A15-4BDF-848D-D20FEE613ED1}" dt="2024-03-06T14:24:45.548" v="1238" actId="20577"/>
          <ac:spMkLst>
            <pc:docMk/>
            <pc:sldMk cId="871862720" sldId="259"/>
            <ac:spMk id="27" creationId="{2CEB2BF9-B8DB-45B9-86EA-D197B5B1AEFF}"/>
          </ac:spMkLst>
        </pc:spChg>
        <pc:spChg chg="mod">
          <ac:chgData name="Jonathan Melly" userId="a7718738-f2aa-4d1b-bcf4-5a9c900fe107" providerId="ADAL" clId="{4CB6418F-8A15-4BDF-848D-D20FEE613ED1}" dt="2024-03-06T14:24:45.570" v="1239" actId="20577"/>
          <ac:spMkLst>
            <pc:docMk/>
            <pc:sldMk cId="871862720" sldId="259"/>
            <ac:spMk id="28" creationId="{08B5BB34-3801-4E70-A981-FE007635E11D}"/>
          </ac:spMkLst>
        </pc:spChg>
        <pc:spChg chg="mod">
          <ac:chgData name="Jonathan Melly" userId="a7718738-f2aa-4d1b-bcf4-5a9c900fe107" providerId="ADAL" clId="{4CB6418F-8A15-4BDF-848D-D20FEE613ED1}" dt="2024-03-06T14:24:45.601" v="1240" actId="20577"/>
          <ac:spMkLst>
            <pc:docMk/>
            <pc:sldMk cId="871862720" sldId="259"/>
            <ac:spMk id="29" creationId="{38432A75-2CEB-463C-A8F2-ABB50A79F444}"/>
          </ac:spMkLst>
        </pc:spChg>
        <pc:spChg chg="mod">
          <ac:chgData name="Jonathan Melly" userId="a7718738-f2aa-4d1b-bcf4-5a9c900fe107" providerId="ADAL" clId="{4CB6418F-8A15-4BDF-848D-D20FEE613ED1}" dt="2024-03-06T14:24:45.617" v="1241" actId="20577"/>
          <ac:spMkLst>
            <pc:docMk/>
            <pc:sldMk cId="871862720" sldId="259"/>
            <ac:spMk id="30" creationId="{E7E850B8-C050-4597-8BEB-113FEC9A27C9}"/>
          </ac:spMkLst>
        </pc:spChg>
        <pc:spChg chg="mod">
          <ac:chgData name="Jonathan Melly" userId="a7718738-f2aa-4d1b-bcf4-5a9c900fe107" providerId="ADAL" clId="{4CB6418F-8A15-4BDF-848D-D20FEE613ED1}" dt="2024-03-06T14:24:45.633" v="1242" actId="20577"/>
          <ac:spMkLst>
            <pc:docMk/>
            <pc:sldMk cId="871862720" sldId="259"/>
            <ac:spMk id="31" creationId="{24ACC798-9CEC-4B6F-A8DD-F8E6FCCCF164}"/>
          </ac:spMkLst>
        </pc:spChg>
        <pc:spChg chg="mod">
          <ac:chgData name="Jonathan Melly" userId="a7718738-f2aa-4d1b-bcf4-5a9c900fe107" providerId="ADAL" clId="{4CB6418F-8A15-4BDF-848D-D20FEE613ED1}" dt="2024-03-06T14:24:45.648" v="1243" actId="20577"/>
          <ac:spMkLst>
            <pc:docMk/>
            <pc:sldMk cId="871862720" sldId="259"/>
            <ac:spMk id="32" creationId="{1D58A8C6-1294-4CD9-89BC-F1E981A524AA}"/>
          </ac:spMkLst>
        </pc:spChg>
        <pc:spChg chg="mod">
          <ac:chgData name="Jonathan Melly" userId="a7718738-f2aa-4d1b-bcf4-5a9c900fe107" providerId="ADAL" clId="{4CB6418F-8A15-4BDF-848D-D20FEE613ED1}" dt="2024-03-06T14:24:45.648" v="1244" actId="20577"/>
          <ac:spMkLst>
            <pc:docMk/>
            <pc:sldMk cId="871862720" sldId="259"/>
            <ac:spMk id="33" creationId="{F32F2ED6-6143-46C4-A641-72D42732B6FA}"/>
          </ac:spMkLst>
        </pc:spChg>
        <pc:spChg chg="add">
          <ac:chgData name="Jonathan Melly" userId="a7718738-f2aa-4d1b-bcf4-5a9c900fe107" providerId="ADAL" clId="{4CB6418F-8A15-4BDF-848D-D20FEE613ED1}" dt="2024-03-01T14:13:10.554" v="494" actId="26606"/>
          <ac:spMkLst>
            <pc:docMk/>
            <pc:sldMk cId="871862720" sldId="259"/>
            <ac:spMk id="35" creationId="{5C9652B3-A450-4ED6-8FBF-F536BA60B4D8}"/>
          </ac:spMkLst>
        </pc:spChg>
        <pc:grpChg chg="add">
          <ac:chgData name="Jonathan Melly" userId="a7718738-f2aa-4d1b-bcf4-5a9c900fe107" providerId="ADAL" clId="{4CB6418F-8A15-4BDF-848D-D20FEE613ED1}" dt="2024-03-01T14:13:10.554" v="494" actId="26606"/>
          <ac:grpSpMkLst>
            <pc:docMk/>
            <pc:sldMk cId="871862720" sldId="259"/>
            <ac:grpSpMk id="10" creationId="{DDE8DE2B-61C1-46D5-BEB8-521321C182C4}"/>
          </ac:grpSpMkLst>
        </pc:grpChg>
        <pc:grpChg chg="add">
          <ac:chgData name="Jonathan Melly" userId="a7718738-f2aa-4d1b-bcf4-5a9c900fe107" providerId="ADAL" clId="{4CB6418F-8A15-4BDF-848D-D20FEE613ED1}" dt="2024-03-01T14:13:10.554" v="494" actId="26606"/>
          <ac:grpSpMkLst>
            <pc:docMk/>
            <pc:sldMk cId="871862720" sldId="259"/>
            <ac:grpSpMk id="24" creationId="{2D621E68-BF28-4A1C-B1A2-4E55E139E79A}"/>
          </ac:grpSpMkLst>
        </pc:grpChg>
        <pc:picChg chg="add mod">
          <ac:chgData name="Jonathan Melly" userId="a7718738-f2aa-4d1b-bcf4-5a9c900fe107" providerId="ADAL" clId="{4CB6418F-8A15-4BDF-848D-D20FEE613ED1}" dt="2024-03-01T14:13:14.762" v="495" actId="1076"/>
          <ac:picMkLst>
            <pc:docMk/>
            <pc:sldMk cId="871862720" sldId="259"/>
            <ac:picMk id="5" creationId="{86399BF0-3771-B58D-2552-FE8543EAD98F}"/>
          </ac:picMkLst>
        </pc:picChg>
      </pc:sldChg>
      <pc:sldChg chg="addSp delSp modSp new mod delAnim modAnim">
        <pc:chgData name="Jonathan Melly" userId="a7718738-f2aa-4d1b-bcf4-5a9c900fe107" providerId="ADAL" clId="{4CB6418F-8A15-4BDF-848D-D20FEE613ED1}" dt="2024-03-01T14:21:54.176" v="772" actId="14100"/>
        <pc:sldMkLst>
          <pc:docMk/>
          <pc:sldMk cId="1261458932" sldId="260"/>
        </pc:sldMkLst>
        <pc:spChg chg="mod">
          <ac:chgData name="Jonathan Melly" userId="a7718738-f2aa-4d1b-bcf4-5a9c900fe107" providerId="ADAL" clId="{4CB6418F-8A15-4BDF-848D-D20FEE613ED1}" dt="2024-03-01T14:16:06.909" v="580" actId="20577"/>
          <ac:spMkLst>
            <pc:docMk/>
            <pc:sldMk cId="1261458932" sldId="260"/>
            <ac:spMk id="2" creationId="{F452CC2C-4D25-445D-3F56-D0DD341BAC9A}"/>
          </ac:spMkLst>
        </pc:spChg>
        <pc:spChg chg="del">
          <ac:chgData name="Jonathan Melly" userId="a7718738-f2aa-4d1b-bcf4-5a9c900fe107" providerId="ADAL" clId="{4CB6418F-8A15-4BDF-848D-D20FEE613ED1}" dt="2024-03-01T14:16:28.959" v="581" actId="22"/>
          <ac:spMkLst>
            <pc:docMk/>
            <pc:sldMk cId="1261458932" sldId="260"/>
            <ac:spMk id="3" creationId="{2679D761-7F3F-197E-DE15-442DA1FABEB8}"/>
          </ac:spMkLst>
        </pc:spChg>
        <pc:spChg chg="add mod">
          <ac:chgData name="Jonathan Melly" userId="a7718738-f2aa-4d1b-bcf4-5a9c900fe107" providerId="ADAL" clId="{4CB6418F-8A15-4BDF-848D-D20FEE613ED1}" dt="2024-03-01T14:21:54.176" v="772" actId="14100"/>
          <ac:spMkLst>
            <pc:docMk/>
            <pc:sldMk cId="1261458932" sldId="260"/>
            <ac:spMk id="18" creationId="{33E2E809-2CD8-730C-6877-8FCF280616F0}"/>
          </ac:spMkLst>
        </pc:spChg>
        <pc:picChg chg="add mod">
          <ac:chgData name="Jonathan Melly" userId="a7718738-f2aa-4d1b-bcf4-5a9c900fe107" providerId="ADAL" clId="{4CB6418F-8A15-4BDF-848D-D20FEE613ED1}" dt="2024-03-01T14:15:17.800" v="557" actId="1440"/>
          <ac:picMkLst>
            <pc:docMk/>
            <pc:sldMk cId="1261458932" sldId="260"/>
            <ac:picMk id="5" creationId="{62AA841F-AE3C-FCBA-F02A-E25AA6F12FD0}"/>
          </ac:picMkLst>
        </pc:picChg>
        <pc:picChg chg="add mod">
          <ac:chgData name="Jonathan Melly" userId="a7718738-f2aa-4d1b-bcf4-5a9c900fe107" providerId="ADAL" clId="{4CB6418F-8A15-4BDF-848D-D20FEE613ED1}" dt="2024-03-01T14:15:14.104" v="556" actId="1440"/>
          <ac:picMkLst>
            <pc:docMk/>
            <pc:sldMk cId="1261458932" sldId="260"/>
            <ac:picMk id="7" creationId="{CF7D1807-EB09-B424-49C9-AD6EE041F400}"/>
          </ac:picMkLst>
        </pc:picChg>
        <pc:picChg chg="add del mod ord">
          <ac:chgData name="Jonathan Melly" userId="a7718738-f2aa-4d1b-bcf4-5a9c900fe107" providerId="ADAL" clId="{4CB6418F-8A15-4BDF-848D-D20FEE613ED1}" dt="2024-03-01T14:17:45.552" v="596" actId="478"/>
          <ac:picMkLst>
            <pc:docMk/>
            <pc:sldMk cId="1261458932" sldId="260"/>
            <ac:picMk id="12" creationId="{039E9E5E-C8E7-0A16-9C7D-B7D6B83CC254}"/>
          </ac:picMkLst>
        </pc:picChg>
        <pc:cxnChg chg="add mod">
          <ac:chgData name="Jonathan Melly" userId="a7718738-f2aa-4d1b-bcf4-5a9c900fe107" providerId="ADAL" clId="{4CB6418F-8A15-4BDF-848D-D20FEE613ED1}" dt="2024-03-01T14:15:32.247" v="560" actId="14100"/>
          <ac:cxnSpMkLst>
            <pc:docMk/>
            <pc:sldMk cId="1261458932" sldId="260"/>
            <ac:cxnSpMk id="8" creationId="{9FF81BAE-F7E1-FCF5-319D-FE1612D3C7E0}"/>
          </ac:cxnSpMkLst>
        </pc:cxnChg>
        <pc:cxnChg chg="add mod">
          <ac:chgData name="Jonathan Melly" userId="a7718738-f2aa-4d1b-bcf4-5a9c900fe107" providerId="ADAL" clId="{4CB6418F-8A15-4BDF-848D-D20FEE613ED1}" dt="2024-03-01T14:17:55.880" v="598" actId="14100"/>
          <ac:cxnSpMkLst>
            <pc:docMk/>
            <pc:sldMk cId="1261458932" sldId="260"/>
            <ac:cxnSpMk id="13" creationId="{8CFDDC7D-03E2-7C43-59A7-36E88E7F497E}"/>
          </ac:cxnSpMkLst>
        </pc:cxnChg>
      </pc:sldChg>
      <pc:sldChg chg="addSp delSp modSp new mod modAnim">
        <pc:chgData name="Jonathan Melly" userId="a7718738-f2aa-4d1b-bcf4-5a9c900fe107" providerId="ADAL" clId="{4CB6418F-8A15-4BDF-848D-D20FEE613ED1}" dt="2024-03-01T14:25:22.393" v="817"/>
        <pc:sldMkLst>
          <pc:docMk/>
          <pc:sldMk cId="2647511775" sldId="261"/>
        </pc:sldMkLst>
        <pc:spChg chg="mod">
          <ac:chgData name="Jonathan Melly" userId="a7718738-f2aa-4d1b-bcf4-5a9c900fe107" providerId="ADAL" clId="{4CB6418F-8A15-4BDF-848D-D20FEE613ED1}" dt="2024-03-01T14:18:07.023" v="616" actId="20577"/>
          <ac:spMkLst>
            <pc:docMk/>
            <pc:sldMk cId="2647511775" sldId="261"/>
            <ac:spMk id="2" creationId="{FF3A942D-C08D-21B0-AF9B-147F988D33F4}"/>
          </ac:spMkLst>
        </pc:spChg>
        <pc:spChg chg="add del mod">
          <ac:chgData name="Jonathan Melly" userId="a7718738-f2aa-4d1b-bcf4-5a9c900fe107" providerId="ADAL" clId="{4CB6418F-8A15-4BDF-848D-D20FEE613ED1}" dt="2024-03-01T14:19:44.487" v="694" actId="14100"/>
          <ac:spMkLst>
            <pc:docMk/>
            <pc:sldMk cId="2647511775" sldId="261"/>
            <ac:spMk id="3" creationId="{59E92D1C-4BFE-DE39-A6C9-F174C247CA2A}"/>
          </ac:spMkLst>
        </pc:spChg>
        <pc:picChg chg="add del mod ord">
          <ac:chgData name="Jonathan Melly" userId="a7718738-f2aa-4d1b-bcf4-5a9c900fe107" providerId="ADAL" clId="{4CB6418F-8A15-4BDF-848D-D20FEE613ED1}" dt="2024-03-01T14:19:10.940" v="622" actId="22"/>
          <ac:picMkLst>
            <pc:docMk/>
            <pc:sldMk cId="2647511775" sldId="261"/>
            <ac:picMk id="5" creationId="{E160A846-12F5-C923-0081-53E9D4046FE0}"/>
          </ac:picMkLst>
        </pc:picChg>
        <pc:picChg chg="add del">
          <ac:chgData name="Jonathan Melly" userId="a7718738-f2aa-4d1b-bcf4-5a9c900fe107" providerId="ADAL" clId="{4CB6418F-8A15-4BDF-848D-D20FEE613ED1}" dt="2024-03-01T14:19:18.498" v="635" actId="478"/>
          <ac:picMkLst>
            <pc:docMk/>
            <pc:sldMk cId="2647511775" sldId="261"/>
            <ac:picMk id="7" creationId="{FF13604C-F63F-4800-AA90-6F102989C205}"/>
          </ac:picMkLst>
        </pc:picChg>
        <pc:picChg chg="add mod">
          <ac:chgData name="Jonathan Melly" userId="a7718738-f2aa-4d1b-bcf4-5a9c900fe107" providerId="ADAL" clId="{4CB6418F-8A15-4BDF-848D-D20FEE613ED1}" dt="2024-03-01T14:21:17.337" v="713" actId="1076"/>
          <ac:picMkLst>
            <pc:docMk/>
            <pc:sldMk cId="2647511775" sldId="261"/>
            <ac:picMk id="8" creationId="{7EE253BA-3F0A-BFA5-C4AC-E08A502E2133}"/>
          </ac:picMkLst>
        </pc:picChg>
        <pc:picChg chg="add mod">
          <ac:chgData name="Jonathan Melly" userId="a7718738-f2aa-4d1b-bcf4-5a9c900fe107" providerId="ADAL" clId="{4CB6418F-8A15-4BDF-848D-D20FEE613ED1}" dt="2024-03-01T14:24:18.537" v="808" actId="14100"/>
          <ac:picMkLst>
            <pc:docMk/>
            <pc:sldMk cId="2647511775" sldId="261"/>
            <ac:picMk id="10" creationId="{3DEB94AE-C3F6-AA7C-C1A7-58B238456A0B}"/>
          </ac:picMkLst>
        </pc:picChg>
        <pc:picChg chg="add mod">
          <ac:chgData name="Jonathan Melly" userId="a7718738-f2aa-4d1b-bcf4-5a9c900fe107" providerId="ADAL" clId="{4CB6418F-8A15-4BDF-848D-D20FEE613ED1}" dt="2024-03-01T14:24:20.919" v="809" actId="1076"/>
          <ac:picMkLst>
            <pc:docMk/>
            <pc:sldMk cId="2647511775" sldId="261"/>
            <ac:picMk id="12" creationId="{4809FB0D-A5EA-E0D9-EACB-4E5A9D42BA3D}"/>
          </ac:picMkLst>
        </pc:picChg>
        <pc:picChg chg="add mod">
          <ac:chgData name="Jonathan Melly" userId="a7718738-f2aa-4d1b-bcf4-5a9c900fe107" providerId="ADAL" clId="{4CB6418F-8A15-4BDF-848D-D20FEE613ED1}" dt="2024-03-01T14:24:08.590" v="804" actId="14100"/>
          <ac:picMkLst>
            <pc:docMk/>
            <pc:sldMk cId="2647511775" sldId="261"/>
            <ac:picMk id="14" creationId="{77BBE553-7DBD-E469-1C69-338E33562CDF}"/>
          </ac:picMkLst>
        </pc:picChg>
        <pc:picChg chg="add mod">
          <ac:chgData name="Jonathan Melly" userId="a7718738-f2aa-4d1b-bcf4-5a9c900fe107" providerId="ADAL" clId="{4CB6418F-8A15-4BDF-848D-D20FEE613ED1}" dt="2024-03-01T14:24:23.406" v="810" actId="14100"/>
          <ac:picMkLst>
            <pc:docMk/>
            <pc:sldMk cId="2647511775" sldId="261"/>
            <ac:picMk id="21" creationId="{0F36E5BF-2B7A-6C62-D994-95567A03AF20}"/>
          </ac:picMkLst>
        </pc:picChg>
        <pc:cxnChg chg="add mod">
          <ac:chgData name="Jonathan Melly" userId="a7718738-f2aa-4d1b-bcf4-5a9c900fe107" providerId="ADAL" clId="{4CB6418F-8A15-4BDF-848D-D20FEE613ED1}" dt="2024-03-01T14:22:02.864" v="775" actId="14100"/>
          <ac:cxnSpMkLst>
            <pc:docMk/>
            <pc:sldMk cId="2647511775" sldId="261"/>
            <ac:cxnSpMk id="15" creationId="{E383DE36-73D8-7648-4D22-1615700F5BD5}"/>
          </ac:cxnSpMkLst>
        </pc:cxnChg>
        <pc:cxnChg chg="add mod">
          <ac:chgData name="Jonathan Melly" userId="a7718738-f2aa-4d1b-bcf4-5a9c900fe107" providerId="ADAL" clId="{4CB6418F-8A15-4BDF-848D-D20FEE613ED1}" dt="2024-03-01T14:22:36.704" v="781" actId="14100"/>
          <ac:cxnSpMkLst>
            <pc:docMk/>
            <pc:sldMk cId="2647511775" sldId="261"/>
            <ac:cxnSpMk id="17" creationId="{758542C0-CC09-1961-CA57-51EAEA880359}"/>
          </ac:cxnSpMkLst>
        </pc:cxnChg>
      </pc:sldChg>
      <pc:sldChg chg="addSp modSp new mod modAnim">
        <pc:chgData name="Jonathan Melly" userId="a7718738-f2aa-4d1b-bcf4-5a9c900fe107" providerId="ADAL" clId="{4CB6418F-8A15-4BDF-848D-D20FEE613ED1}" dt="2024-03-01T14:34:47.592" v="1227"/>
        <pc:sldMkLst>
          <pc:docMk/>
          <pc:sldMk cId="3903514919" sldId="262"/>
        </pc:sldMkLst>
        <pc:spChg chg="mod">
          <ac:chgData name="Jonathan Melly" userId="a7718738-f2aa-4d1b-bcf4-5a9c900fe107" providerId="ADAL" clId="{4CB6418F-8A15-4BDF-848D-D20FEE613ED1}" dt="2024-03-01T14:26:04.056" v="824" actId="20577"/>
          <ac:spMkLst>
            <pc:docMk/>
            <pc:sldMk cId="3903514919" sldId="262"/>
            <ac:spMk id="2" creationId="{114A4296-B3F4-8773-1108-6863C61CDB62}"/>
          </ac:spMkLst>
        </pc:spChg>
        <pc:spChg chg="mod">
          <ac:chgData name="Jonathan Melly" userId="a7718738-f2aa-4d1b-bcf4-5a9c900fe107" providerId="ADAL" clId="{4CB6418F-8A15-4BDF-848D-D20FEE613ED1}" dt="2024-03-01T14:30:29.760" v="1175" actId="20577"/>
          <ac:spMkLst>
            <pc:docMk/>
            <pc:sldMk cId="3903514919" sldId="262"/>
            <ac:spMk id="3" creationId="{8FFDB8BB-2807-E25D-01F2-F358B1745398}"/>
          </ac:spMkLst>
        </pc:spChg>
        <pc:spChg chg="add mod">
          <ac:chgData name="Jonathan Melly" userId="a7718738-f2aa-4d1b-bcf4-5a9c900fe107" providerId="ADAL" clId="{4CB6418F-8A15-4BDF-848D-D20FEE613ED1}" dt="2024-03-01T14:31:48.202" v="1196" actId="20577"/>
          <ac:spMkLst>
            <pc:docMk/>
            <pc:sldMk cId="3903514919" sldId="262"/>
            <ac:spMk id="4" creationId="{F464C9D3-0FAD-4CC0-543F-6457A531EE2C}"/>
          </ac:spMkLst>
        </pc:spChg>
        <pc:spChg chg="add mod">
          <ac:chgData name="Jonathan Melly" userId="a7718738-f2aa-4d1b-bcf4-5a9c900fe107" providerId="ADAL" clId="{4CB6418F-8A15-4BDF-848D-D20FEE613ED1}" dt="2024-03-01T14:31:51.235" v="1199" actId="20577"/>
          <ac:spMkLst>
            <pc:docMk/>
            <pc:sldMk cId="3903514919" sldId="262"/>
            <ac:spMk id="5" creationId="{5C555A16-40BE-4555-0A6D-C5F595E68912}"/>
          </ac:spMkLst>
        </pc:spChg>
        <pc:spChg chg="add mod">
          <ac:chgData name="Jonathan Melly" userId="a7718738-f2aa-4d1b-bcf4-5a9c900fe107" providerId="ADAL" clId="{4CB6418F-8A15-4BDF-848D-D20FEE613ED1}" dt="2024-03-01T14:31:53.548" v="1202" actId="20577"/>
          <ac:spMkLst>
            <pc:docMk/>
            <pc:sldMk cId="3903514919" sldId="262"/>
            <ac:spMk id="6" creationId="{AC2BBB4A-6179-937A-DC59-202A5D3CCD91}"/>
          </ac:spMkLst>
        </pc:spChg>
        <pc:spChg chg="add mod">
          <ac:chgData name="Jonathan Melly" userId="a7718738-f2aa-4d1b-bcf4-5a9c900fe107" providerId="ADAL" clId="{4CB6418F-8A15-4BDF-848D-D20FEE613ED1}" dt="2024-03-01T14:31:55.928" v="1205" actId="20577"/>
          <ac:spMkLst>
            <pc:docMk/>
            <pc:sldMk cId="3903514919" sldId="262"/>
            <ac:spMk id="7" creationId="{81A9972D-3BFD-D476-65D6-C8A812FC91B7}"/>
          </ac:spMkLst>
        </pc:spChg>
        <pc:cxnChg chg="add mod">
          <ac:chgData name="Jonathan Melly" userId="a7718738-f2aa-4d1b-bcf4-5a9c900fe107" providerId="ADAL" clId="{4CB6418F-8A15-4BDF-848D-D20FEE613ED1}" dt="2024-03-01T14:31:38.183" v="1193" actId="1038"/>
          <ac:cxnSpMkLst>
            <pc:docMk/>
            <pc:sldMk cId="3903514919" sldId="262"/>
            <ac:cxnSpMk id="9" creationId="{5C490F23-0A82-7925-BEEC-8CCD771B7B16}"/>
          </ac:cxnSpMkLst>
        </pc:cxnChg>
        <pc:cxnChg chg="add mod">
          <ac:chgData name="Jonathan Melly" userId="a7718738-f2aa-4d1b-bcf4-5a9c900fe107" providerId="ADAL" clId="{4CB6418F-8A15-4BDF-848D-D20FEE613ED1}" dt="2024-03-01T14:31:31.591" v="1190" actId="14100"/>
          <ac:cxnSpMkLst>
            <pc:docMk/>
            <pc:sldMk cId="3903514919" sldId="262"/>
            <ac:cxnSpMk id="10" creationId="{DAF9A185-091B-6AA1-BE4B-0ABA0DFB286D}"/>
          </ac:cxnSpMkLst>
        </pc:cxnChg>
        <pc:cxnChg chg="add mod">
          <ac:chgData name="Jonathan Melly" userId="a7718738-f2aa-4d1b-bcf4-5a9c900fe107" providerId="ADAL" clId="{4CB6418F-8A15-4BDF-848D-D20FEE613ED1}" dt="2024-03-01T14:31:26.710" v="1189" actId="14100"/>
          <ac:cxnSpMkLst>
            <pc:docMk/>
            <pc:sldMk cId="3903514919" sldId="262"/>
            <ac:cxnSpMk id="11" creationId="{39D2A86A-55C2-02B8-5D06-017396D31120}"/>
          </ac:cxnSpMkLst>
        </pc:cxnChg>
      </pc:sldChg>
      <pc:sldMasterChg chg="del delSldLayout">
        <pc:chgData name="Jonathan Melly" userId="a7718738-f2aa-4d1b-bcf4-5a9c900fe107" providerId="ADAL" clId="{4CB6418F-8A15-4BDF-848D-D20FEE613ED1}" dt="2024-03-01T13:45:58.876" v="5" actId="26606"/>
        <pc:sldMasterMkLst>
          <pc:docMk/>
          <pc:sldMasterMk cId="1592836584" sldId="2147483706"/>
        </pc:sldMasterMkLst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89401290" sldId="2147483707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669606922" sldId="2147483708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830097536" sldId="2147483709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545135744" sldId="2147483710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196378149" sldId="2147483711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631082737" sldId="2147483712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602300903" sldId="2147483713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985571334" sldId="2147483714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098327598" sldId="2147483715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4267105890" sldId="2147483716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192074414" sldId="2147483717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3590464640" sldId="2147483718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274462502" sldId="2147483719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1387929306" sldId="2147483720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07227925" sldId="2147483721"/>
          </pc:sldLayoutMkLst>
        </pc:sldLayoutChg>
        <pc:sldLayoutChg chg="del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592836584" sldId="2147483706"/>
            <pc:sldLayoutMk cId="2548433191" sldId="2147483722"/>
          </pc:sldLayoutMkLst>
        </pc:sldLayoutChg>
      </pc:sldMasterChg>
      <pc:sldMasterChg chg="add addSldLayout">
        <pc:chgData name="Jonathan Melly" userId="a7718738-f2aa-4d1b-bcf4-5a9c900fe107" providerId="ADAL" clId="{4CB6418F-8A15-4BDF-848D-D20FEE613ED1}" dt="2024-03-01T13:45:58.876" v="5" actId="26606"/>
        <pc:sldMasterMkLst>
          <pc:docMk/>
          <pc:sldMasterMk cId="1731143062" sldId="2147483731"/>
        </pc:sldMasterMkLst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3291090461" sldId="2147483723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403733574" sldId="2147483724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814507118" sldId="2147483725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1032532874" sldId="2147483726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113562934" sldId="2147483727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497113365" sldId="2147483728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3030145474" sldId="2147483729"/>
          </pc:sldLayoutMkLst>
        </pc:sldLayoutChg>
        <pc:sldLayoutChg chg="ad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670704771" sldId="2147483730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018158912" sldId="2147483732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2143926400" sldId="2147483733"/>
          </pc:sldLayoutMkLst>
        </pc:sldLayoutChg>
        <pc:sldLayoutChg chg="add replId">
          <pc:chgData name="Jonathan Melly" userId="a7718738-f2aa-4d1b-bcf4-5a9c900fe107" providerId="ADAL" clId="{4CB6418F-8A15-4BDF-848D-D20FEE613ED1}" dt="2024-03-01T13:45:58.876" v="5" actId="26606"/>
          <pc:sldLayoutMkLst>
            <pc:docMk/>
            <pc:sldMasterMk cId="1731143062" sldId="2147483731"/>
            <pc:sldLayoutMk cId="4051960565" sldId="2147483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680A0-6F27-4256-8CFE-857B4DF5BA6C}" type="datetimeFigureOut">
              <a:rPr lang="fr-CH" smtClean="0"/>
              <a:t>06.03.2024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28A42-8879-44E7-BD55-168445CDEBE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13903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1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58401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2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65879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3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22568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642926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73170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051247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F28A42-8879-44E7-BD55-168445CDEBEB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4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6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4899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19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9452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231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89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0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0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80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68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49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9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4BA915EE-10CB-4CF1-8569-6154455DA57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4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t circulaire 3D au néon">
            <a:extLst>
              <a:ext uri="{FF2B5EF4-FFF2-40B4-BE49-F238E27FC236}">
                <a16:creationId xmlns:a16="http://schemas.microsoft.com/office/drawing/2014/main" id="{BF6FD0A5-7A52-3529-C8DD-1318BCE06D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329"/>
          <a:stretch/>
        </p:blipFill>
        <p:spPr>
          <a:xfrm>
            <a:off x="-1" y="0"/>
            <a:ext cx="12192000" cy="685799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DEAE43-43E1-A7F8-3A2F-69D7AD4D1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9769" y="552655"/>
            <a:ext cx="3416300" cy="3435145"/>
          </a:xfrm>
        </p:spPr>
        <p:txBody>
          <a:bodyPr>
            <a:normAutofit/>
          </a:bodyPr>
          <a:lstStyle/>
          <a:p>
            <a:pPr algn="ctr"/>
            <a:r>
              <a:rPr lang="fr-CH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Anatomie </a:t>
            </a:r>
            <a:br>
              <a:rPr lang="fr-CH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fr-CH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d’une APP MAUI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8969C6-5B7C-8B51-32B9-9A70E97D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5448299" cy="1135073"/>
          </a:xfrm>
        </p:spPr>
        <p:txBody>
          <a:bodyPr>
            <a:normAutofit/>
          </a:bodyPr>
          <a:lstStyle/>
          <a:p>
            <a:endParaRPr lang="fr-CH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32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E52328-254F-24F2-24C1-CAB8397C8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Bootstrap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5CB8A6-F000-A873-7544-D74E52951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0667AA8-997C-D24F-3868-9EDDFEF05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53" y="1890107"/>
            <a:ext cx="6296698" cy="395736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5919CFFE-1320-AF2E-03FA-2FA639E63042}"/>
              </a:ext>
            </a:extLst>
          </p:cNvPr>
          <p:cNvSpPr txBox="1"/>
          <p:nvPr/>
        </p:nvSpPr>
        <p:spPr>
          <a:xfrm>
            <a:off x="6827520" y="721360"/>
            <a:ext cx="1649730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~</a:t>
            </a:r>
            <a:r>
              <a:rPr lang="fr-CH" dirty="0" err="1"/>
              <a:t>Program.cs</a:t>
            </a:r>
            <a:endParaRPr lang="fr-CH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1AFF8AB-98C0-48D3-8A2B-6046885B2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7520" y="1090692"/>
            <a:ext cx="4999546" cy="4143953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0535984D-499B-0895-B75F-C6087F28FA2A}"/>
              </a:ext>
            </a:extLst>
          </p:cNvPr>
          <p:cNvSpPr/>
          <p:nvPr/>
        </p:nvSpPr>
        <p:spPr>
          <a:xfrm>
            <a:off x="8757920" y="2371199"/>
            <a:ext cx="325120" cy="229761"/>
          </a:xfrm>
          <a:prstGeom prst="roundRect">
            <a:avLst/>
          </a:prstGeom>
          <a:solidFill>
            <a:srgbClr val="F496CB">
              <a:alpha val="30980"/>
            </a:srgbClr>
          </a:solidFill>
          <a:ln>
            <a:solidFill>
              <a:srgbClr val="673C54">
                <a:alpha val="12941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1E01A80-3B20-E227-8C4E-CCBDF1D5658F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600960" y="2486080"/>
            <a:ext cx="6156960" cy="16732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DA4CA46-8BA4-8DE4-8E92-699B7416E135}"/>
              </a:ext>
            </a:extLst>
          </p:cNvPr>
          <p:cNvCxnSpPr>
            <a:cxnSpLocks/>
          </p:cNvCxnSpPr>
          <p:nvPr/>
        </p:nvCxnSpPr>
        <p:spPr>
          <a:xfrm flipV="1">
            <a:off x="3332480" y="1010525"/>
            <a:ext cx="3627121" cy="446571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2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B9CDB0-FACF-1E80-C1F6-B76A981D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XAML / XAML.CS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0050217-7A9C-AF1F-BB51-98FF2D40FA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3013"/>
          <a:stretch/>
        </p:blipFill>
        <p:spPr>
          <a:xfrm>
            <a:off x="345413" y="2399000"/>
            <a:ext cx="5750587" cy="1494186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0CFAB019-F8DA-3CE8-C0FD-9953E9823807}"/>
              </a:ext>
            </a:extLst>
          </p:cNvPr>
          <p:cNvCxnSpPr>
            <a:cxnSpLocks/>
          </p:cNvCxnSpPr>
          <p:nvPr/>
        </p:nvCxnSpPr>
        <p:spPr>
          <a:xfrm flipV="1">
            <a:off x="4165600" y="611505"/>
            <a:ext cx="1219200" cy="2179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177FD5FF-7B1D-6553-F819-13F3836F5389}"/>
              </a:ext>
            </a:extLst>
          </p:cNvPr>
          <p:cNvSpPr txBox="1"/>
          <p:nvPr/>
        </p:nvSpPr>
        <p:spPr>
          <a:xfrm>
            <a:off x="5415280" y="178463"/>
            <a:ext cx="68072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VUE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1C645A-A699-7C9D-5A40-AF116604C082}"/>
              </a:ext>
            </a:extLst>
          </p:cNvPr>
          <p:cNvCxnSpPr>
            <a:cxnSpLocks/>
          </p:cNvCxnSpPr>
          <p:nvPr/>
        </p:nvCxnSpPr>
        <p:spPr>
          <a:xfrm flipV="1">
            <a:off x="5384800" y="1379207"/>
            <a:ext cx="1219200" cy="217932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50AD3115-7F04-EF13-CAB9-2C776F747D91}"/>
              </a:ext>
            </a:extLst>
          </p:cNvPr>
          <p:cNvSpPr txBox="1"/>
          <p:nvPr/>
        </p:nvSpPr>
        <p:spPr>
          <a:xfrm>
            <a:off x="6648680" y="1067279"/>
            <a:ext cx="771295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fr-CH" dirty="0"/>
              <a:t>CODE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286BC5D5-4480-B160-E34B-D539928336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472" y="1461683"/>
            <a:ext cx="3381847" cy="18576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B413BFBB-67BE-EDFF-EE41-FD20A89C80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8300" y="3630962"/>
            <a:ext cx="2648320" cy="27400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5B52326E-C82C-C79C-F90C-3305A5564FB1}"/>
              </a:ext>
            </a:extLst>
          </p:cNvPr>
          <p:cNvCxnSpPr>
            <a:cxnSpLocks/>
          </p:cNvCxnSpPr>
          <p:nvPr/>
        </p:nvCxnSpPr>
        <p:spPr>
          <a:xfrm>
            <a:off x="8866346" y="2974988"/>
            <a:ext cx="1128554" cy="25495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58F7F75-7DCF-9259-6F05-9F7FFC490446}"/>
              </a:ext>
            </a:extLst>
          </p:cNvPr>
          <p:cNvCxnSpPr>
            <a:cxnSpLocks/>
          </p:cNvCxnSpPr>
          <p:nvPr/>
        </p:nvCxnSpPr>
        <p:spPr>
          <a:xfrm flipV="1">
            <a:off x="3220706" y="1609725"/>
            <a:ext cx="4323094" cy="34861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1A1E45F-125C-96FA-26EA-A7F946FEFD5C}"/>
              </a:ext>
            </a:extLst>
          </p:cNvPr>
          <p:cNvSpPr/>
          <p:nvPr/>
        </p:nvSpPr>
        <p:spPr>
          <a:xfrm>
            <a:off x="7273949" y="1436611"/>
            <a:ext cx="593931" cy="201689"/>
          </a:xfrm>
          <a:prstGeom prst="roundRect">
            <a:avLst/>
          </a:prstGeom>
          <a:solidFill>
            <a:srgbClr val="F2AC19">
              <a:alpha val="30196"/>
            </a:srgb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A8622C-4B2F-DBDE-F62C-7760CB687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2109" y="4642644"/>
            <a:ext cx="6209241" cy="1653381"/>
          </a:xfrm>
        </p:spPr>
        <p:txBody>
          <a:bodyPr/>
          <a:lstStyle/>
          <a:p>
            <a:r>
              <a:rPr lang="fr-CH" dirty="0"/>
              <a:t>XAML + CS =&gt; UNE CLASSE FINALE auto-générée</a:t>
            </a:r>
          </a:p>
          <a:p>
            <a:pPr lvl="1"/>
            <a:r>
              <a:rPr lang="fr-CH" dirty="0"/>
              <a:t>Mots clé "</a:t>
            </a:r>
            <a:r>
              <a:rPr lang="fr-CH" dirty="0">
                <a:highlight>
                  <a:srgbClr val="F2AC19"/>
                </a:highlight>
              </a:rPr>
              <a:t>PARTIAL</a:t>
            </a:r>
            <a:r>
              <a:rPr lang="fr-CH" dirty="0"/>
              <a:t>"</a:t>
            </a:r>
          </a:p>
          <a:p>
            <a:pPr lvl="1"/>
            <a:r>
              <a:rPr lang="fr-CH" dirty="0"/>
              <a:t>Explique que CS est "dessous" XAML</a:t>
            </a:r>
          </a:p>
          <a:p>
            <a:endParaRPr lang="fr-CH" dirty="0"/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835C6A74-FE7E-6E28-82B6-489F8B49F9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83" y="5867067"/>
            <a:ext cx="3404593" cy="7588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852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DE8DE2B-61C1-46D5-BEB8-521321C18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12C92A-B902-4B69-BDCF-CCA3021FC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2BDBC14-42A0-4182-BFBA-0751F6350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02DC474-5BCC-4188-ACDC-AD63E6B187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7B427019-8592-4032-931B-4F27104C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6E2CEA-A5BB-4CF7-B907-AE4DBF674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78D09D5A-29CC-4B32-9CE1-72E607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6DF3A3FC-950B-40B0-923D-0F0BC1A5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BCA0F2E1-CD3D-4521-9CCB-41A5CC6C5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9BA4F16A-21DC-462A-AD37-0A93C8B79E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FB75EBDD-038D-4572-A372-1149382957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029ED5-F105-4DD2-99C8-1E4422817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D621E68-BF28-4A1C-B1A2-4E55E139E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8BBE4D-F0DF-49B9-B75A-99DAC53ACA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E0F07DDC-34A6-46A1-9DE9-2BBE2931A5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2CEB2BF9-B8DB-45B9-86EA-D197B5B1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08B5BB34-3801-4E70-A981-FE007635E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38432A75-2CEB-463C-A8F2-ABB50A79F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E7E850B8-C050-4597-8BEB-113FEC9A27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24ACC798-9CEC-4B6F-A8DD-F8E6FCCCF1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D58A8C6-1294-4CD9-89BC-F1E981A52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32F2ED6-6143-46C4-A641-72D42732B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CH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5C9652B3-A450-4ED6-8FBF-F536BA60B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6399BF0-3771-B58D-2552-FE8543EAD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r="13920" b="1"/>
          <a:stretch/>
        </p:blipFill>
        <p:spPr>
          <a:xfrm>
            <a:off x="568452" y="567266"/>
            <a:ext cx="11055096" cy="5715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1862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52CC2C-4D25-445D-3F56-D0DD341B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initiale "</a:t>
            </a:r>
            <a:r>
              <a:rPr lang="fr-CH" dirty="0" err="1"/>
              <a:t>AppShell</a:t>
            </a:r>
            <a:r>
              <a:rPr lang="fr-CH" dirty="0"/>
              <a:t>" et </a:t>
            </a:r>
            <a:r>
              <a:rPr lang="fr-CH" dirty="0" err="1"/>
              <a:t>MainPage</a:t>
            </a:r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2AA841F-AE3C-FCBA-F02A-E25AA6F12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22" y="2438256"/>
            <a:ext cx="2819528" cy="31719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F7D1807-EB09-B424-49C9-AD6EE041F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773" y="1395215"/>
            <a:ext cx="4867954" cy="28293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FF81BAE-F7E1-FCF5-319D-FE1612D3C7E0}"/>
              </a:ext>
            </a:extLst>
          </p:cNvPr>
          <p:cNvCxnSpPr>
            <a:cxnSpLocks/>
          </p:cNvCxnSpPr>
          <p:nvPr/>
        </p:nvCxnSpPr>
        <p:spPr>
          <a:xfrm flipV="1">
            <a:off x="2917998" y="3124200"/>
            <a:ext cx="2425527" cy="1371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8CFDDC7D-03E2-7C43-59A7-36E88E7F497E}"/>
              </a:ext>
            </a:extLst>
          </p:cNvPr>
          <p:cNvCxnSpPr>
            <a:cxnSpLocks/>
          </p:cNvCxnSpPr>
          <p:nvPr/>
        </p:nvCxnSpPr>
        <p:spPr>
          <a:xfrm flipH="1">
            <a:off x="2917998" y="3669697"/>
            <a:ext cx="6283152" cy="1454753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space réservé du contenu 17">
            <a:extLst>
              <a:ext uri="{FF2B5EF4-FFF2-40B4-BE49-F238E27FC236}">
                <a16:creationId xmlns:a16="http://schemas.microsoft.com/office/drawing/2014/main" id="{33E2E809-2CD8-730C-6877-8FCF2806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151841" cy="3880773"/>
          </a:xfrm>
        </p:spPr>
        <p:txBody>
          <a:bodyPr/>
          <a:lstStyle/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61458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3A942D-C08D-21B0-AF9B-147F988D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Page standard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9E92D1C-4BFE-DE39-A6C9-F174C247C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704291" cy="3880773"/>
          </a:xfrm>
        </p:spPr>
        <p:txBody>
          <a:bodyPr/>
          <a:lstStyle/>
          <a:p>
            <a:r>
              <a:rPr lang="fr-CH" dirty="0"/>
              <a:t>XAML : VUE</a:t>
            </a:r>
          </a:p>
          <a:p>
            <a:r>
              <a:rPr lang="fr-CH" dirty="0"/>
              <a:t>XAML.CS : Code (Attention pas MVVM)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EE253BA-3F0A-BFA5-C4AC-E08A502E2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84" y="3788325"/>
            <a:ext cx="4607735" cy="113927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DEB94AE-C3F6-AA7C-C1A7-58B238456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938" y="1555430"/>
            <a:ext cx="3766403" cy="21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4809FB0D-A5EA-E0D9-EACB-4E5A9D42BA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1322" y="1544309"/>
            <a:ext cx="2504015" cy="215366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77BBE553-7DBD-E469-1C69-338E33562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937" y="4648200"/>
            <a:ext cx="3766404" cy="1837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383DE36-73D8-7648-4D22-1615700F5BD5}"/>
              </a:ext>
            </a:extLst>
          </p:cNvPr>
          <p:cNvCxnSpPr>
            <a:cxnSpLocks/>
          </p:cNvCxnSpPr>
          <p:nvPr/>
        </p:nvCxnSpPr>
        <p:spPr>
          <a:xfrm flipV="1">
            <a:off x="3557955" y="3429000"/>
            <a:ext cx="1823670" cy="8149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58542C0-CC09-1961-CA57-51EAEA880359}"/>
              </a:ext>
            </a:extLst>
          </p:cNvPr>
          <p:cNvCxnSpPr>
            <a:cxnSpLocks/>
          </p:cNvCxnSpPr>
          <p:nvPr/>
        </p:nvCxnSpPr>
        <p:spPr>
          <a:xfrm>
            <a:off x="4343400" y="4816924"/>
            <a:ext cx="904875" cy="421826"/>
          </a:xfrm>
          <a:prstGeom prst="straightConnector1">
            <a:avLst/>
          </a:prstGeom>
          <a:ln w="571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age 20" descr="Une image contenant texte, capture d’écran, dessin humoristique&#10;&#10;Description générée automatiquement">
            <a:extLst>
              <a:ext uri="{FF2B5EF4-FFF2-40B4-BE49-F238E27FC236}">
                <a16:creationId xmlns:a16="http://schemas.microsoft.com/office/drawing/2014/main" id="{0F36E5BF-2B7A-6C62-D994-95567A03AF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1321" y="4626319"/>
            <a:ext cx="2504015" cy="190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5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4A4296-B3F4-8773-1108-6863C61CD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Résumé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FDB8BB-2807-E25D-01F2-F358B1745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42216" cy="3880773"/>
          </a:xfrm>
        </p:spPr>
        <p:txBody>
          <a:bodyPr>
            <a:normAutofit fontScale="92500" lnSpcReduction="20000"/>
          </a:bodyPr>
          <a:lstStyle/>
          <a:p>
            <a:r>
              <a:rPr lang="fr-CH" dirty="0" err="1"/>
              <a:t>MauiProgram</a:t>
            </a:r>
            <a:endParaRPr lang="fr-CH" dirty="0"/>
          </a:p>
          <a:p>
            <a:pPr lvl="1"/>
            <a:r>
              <a:rPr lang="fr-CH" dirty="0"/>
              <a:t>Technique (pas toucher)</a:t>
            </a:r>
          </a:p>
          <a:p>
            <a:pPr lvl="1"/>
            <a:endParaRPr lang="fr-CH" dirty="0"/>
          </a:p>
          <a:p>
            <a:r>
              <a:rPr lang="fr-CH" dirty="0"/>
              <a:t>APP</a:t>
            </a:r>
          </a:p>
          <a:p>
            <a:pPr lvl="1"/>
            <a:r>
              <a:rPr lang="fr-CH" dirty="0"/>
              <a:t>Technique (pas toucher)</a:t>
            </a:r>
          </a:p>
          <a:p>
            <a:pPr lvl="1"/>
            <a:endParaRPr lang="fr-CH" dirty="0"/>
          </a:p>
          <a:p>
            <a:r>
              <a:rPr lang="fr-CH" dirty="0" err="1"/>
              <a:t>AppShell</a:t>
            </a:r>
            <a:endParaRPr lang="fr-CH" dirty="0"/>
          </a:p>
          <a:p>
            <a:pPr lvl="1"/>
            <a:r>
              <a:rPr lang="fr-CH" dirty="0"/>
              <a:t>Menu principal</a:t>
            </a:r>
          </a:p>
          <a:p>
            <a:pPr lvl="2"/>
            <a:r>
              <a:rPr lang="fr-CH" dirty="0"/>
              <a:t>Tab/</a:t>
            </a:r>
            <a:r>
              <a:rPr lang="fr-CH" dirty="0" err="1"/>
              <a:t>Flyout</a:t>
            </a:r>
            <a:endParaRPr lang="fr-CH" dirty="0"/>
          </a:p>
          <a:p>
            <a:pPr lvl="2"/>
            <a:endParaRPr lang="fr-CH" dirty="0"/>
          </a:p>
          <a:p>
            <a:r>
              <a:rPr lang="fr-CH" dirty="0" err="1"/>
              <a:t>MainPage</a:t>
            </a:r>
            <a:r>
              <a:rPr lang="fr-CH" dirty="0"/>
              <a:t> (et autres pages)</a:t>
            </a:r>
          </a:p>
          <a:p>
            <a:pPr lvl="1"/>
            <a:r>
              <a:rPr lang="fr-CH" dirty="0"/>
              <a:t>Cœur de l’application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64C9D3-0FAD-4CC0-543F-6457A531EE2C}"/>
              </a:ext>
            </a:extLst>
          </p:cNvPr>
          <p:cNvSpPr/>
          <p:nvPr/>
        </p:nvSpPr>
        <p:spPr>
          <a:xfrm>
            <a:off x="5181600" y="828675"/>
            <a:ext cx="1790700" cy="7524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1. </a:t>
            </a:r>
            <a:r>
              <a:rPr lang="fr-CH" dirty="0" err="1"/>
              <a:t>MauiProgram</a:t>
            </a:r>
            <a:endParaRPr lang="fr-CH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555A16-40BE-4555-0A6D-C5F595E68912}"/>
              </a:ext>
            </a:extLst>
          </p:cNvPr>
          <p:cNvSpPr/>
          <p:nvPr/>
        </p:nvSpPr>
        <p:spPr>
          <a:xfrm>
            <a:off x="5191125" y="2160589"/>
            <a:ext cx="1790700" cy="1146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2. App</a:t>
            </a:r>
          </a:p>
          <a:p>
            <a:pPr algn="ctr"/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.XAML.CS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2BBB4A-6179-937A-DC59-202A5D3CCD91}"/>
              </a:ext>
            </a:extLst>
          </p:cNvPr>
          <p:cNvSpPr/>
          <p:nvPr/>
        </p:nvSpPr>
        <p:spPr>
          <a:xfrm>
            <a:off x="5200650" y="3864768"/>
            <a:ext cx="1790700" cy="1146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3. </a:t>
            </a:r>
            <a:r>
              <a:rPr lang="fr-CH" dirty="0" err="1"/>
              <a:t>AppShell</a:t>
            </a:r>
            <a:endParaRPr lang="fr-CH" dirty="0"/>
          </a:p>
          <a:p>
            <a:pPr algn="ctr"/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.XAML.CS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A9972D-3BFD-D476-65D6-C8A812FC91B7}"/>
              </a:ext>
            </a:extLst>
          </p:cNvPr>
          <p:cNvSpPr/>
          <p:nvPr/>
        </p:nvSpPr>
        <p:spPr>
          <a:xfrm>
            <a:off x="5200650" y="5456237"/>
            <a:ext cx="1790700" cy="1146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/>
              <a:t>4. </a:t>
            </a:r>
            <a:r>
              <a:rPr lang="fr-CH" dirty="0" err="1"/>
              <a:t>MainPage</a:t>
            </a:r>
            <a:endParaRPr lang="fr-CH" dirty="0"/>
          </a:p>
          <a:p>
            <a:pPr algn="ctr"/>
            <a:endParaRPr lang="fr-CH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CH" sz="1400" i="1" dirty="0"/>
              <a:t>.XAML.CS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C490F23-0A82-7925-BEEC-8CCD771B7B16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076950" y="1581150"/>
            <a:ext cx="9525" cy="57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AF9A185-091B-6AA1-BE4B-0ABA0DFB286D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086475" y="3306764"/>
            <a:ext cx="0" cy="579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9D2A86A-55C2-02B8-5D06-017396D3112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096000" y="5010943"/>
            <a:ext cx="0" cy="445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51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BD9BFFC9E543439C53A2705AE306EF" ma:contentTypeVersion="19" ma:contentTypeDescription="Crée un document." ma:contentTypeScope="" ma:versionID="f3418dd4ca302601ba73fa17965a3f21">
  <xsd:schema xmlns:xsd="http://www.w3.org/2001/XMLSchema" xmlns:xs="http://www.w3.org/2001/XMLSchema" xmlns:p="http://schemas.microsoft.com/office/2006/metadata/properties" xmlns:ns2="bf2f2df3-a963-4452-b0e7-67dabc627c35" xmlns:ns3="http://schemas.microsoft.com/sharepoint/v4" xmlns:ns4="f7d9f5a6-831d-4621-8c77-cbcaf993e406" targetNamespace="http://schemas.microsoft.com/office/2006/metadata/properties" ma:root="true" ma:fieldsID="5d82fd028d299635ce1df2d808d1b2ae" ns2:_="" ns3:_="" ns4:_="">
    <xsd:import namespace="bf2f2df3-a963-4452-b0e7-67dabc627c35"/>
    <xsd:import namespace="http://schemas.microsoft.com/sharepoint/v4"/>
    <xsd:import namespace="f7d9f5a6-831d-4621-8c77-cbcaf993e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3:IconOverlay" minOccurs="0"/>
                <xsd:element ref="ns4:SharedWithUsers" minOccurs="0"/>
                <xsd:element ref="ns4:SharedWithDetail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f2df3-a963-4452-b0e7-67dabc627c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5cfe7824-1d92-4d19-9a43-1c93e0eb464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5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9" nillable="true" ma:displayName="IconOverlay" ma:hidden="true" ma:internalName="IconOverlay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d9f5a6-831d-4621-8c77-cbcaf993e406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fc80727-18a8-4b0a-8429-fccc43b630d6}" ma:internalName="TaxCatchAll" ma:showField="CatchAllData" ma:web="f7d9f5a6-831d-4621-8c77-cbcaf993e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C07BE7B-3063-43BB-8D2C-EB25C812F08C}"/>
</file>

<file path=customXml/itemProps2.xml><?xml version="1.0" encoding="utf-8"?>
<ds:datastoreItem xmlns:ds="http://schemas.openxmlformats.org/officeDocument/2006/customXml" ds:itemID="{F34B88FB-5650-44D3-98FF-9B144BE87DDC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</TotalTime>
  <Words>123</Words>
  <Application>Microsoft Office PowerPoint</Application>
  <PresentationFormat>Grand écran</PresentationFormat>
  <Paragraphs>46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Wingdings 3</vt:lpstr>
      <vt:lpstr>Facette</vt:lpstr>
      <vt:lpstr>Anatomie  d’une APP MAUI</vt:lpstr>
      <vt:lpstr>Bootstrap</vt:lpstr>
      <vt:lpstr>XAML / XAML.CS</vt:lpstr>
      <vt:lpstr>Présentation PowerPoint</vt:lpstr>
      <vt:lpstr>Page initiale "AppShell" et MainPage</vt:lpstr>
      <vt:lpstr>Page standard</vt:lpstr>
      <vt:lpstr>Résumé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Anatomie  d’une APP MAUI</dc:title>
  <dc:creator>Jonathan Melly</dc:creator>
  <cp:lastModifiedBy>Jonathan Melly</cp:lastModifiedBy>
  <cp:revision>1</cp:revision>
  <dcterms:created xsi:type="dcterms:W3CDTF">2024-03-01T13:38:09Z</dcterms:created>
  <dcterms:modified xsi:type="dcterms:W3CDTF">2024-03-06T14:24:45Z</dcterms:modified>
</cp:coreProperties>
</file>