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3"/>
  </p:sldMasterIdLst>
  <p:notesMasterIdLst>
    <p:notesMasterId r:id="rId13"/>
  </p:notesMasterIdLst>
  <p:sldIdLst>
    <p:sldId id="256" r:id="rId4"/>
    <p:sldId id="257" r:id="rId5"/>
    <p:sldId id="258" r:id="rId6"/>
    <p:sldId id="264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AE1F"/>
    <a:srgbClr val="F2AC19"/>
    <a:srgbClr val="F496CB"/>
    <a:srgbClr val="673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ECDA6-922A-4AB0-9BE6-7AA8913E16E9}" v="86" dt="2024-03-08T15:36:19.5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20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elly" userId="a7718738-f2aa-4d1b-bcf4-5a9c900fe107" providerId="ADAL" clId="{06CECDA6-922A-4AB0-9BE6-7AA8913E16E9}"/>
    <pc:docChg chg="undo custSel addSld delSld modSld addMainMaster delMainMaster">
      <pc:chgData name="Jonathan Melly" userId="a7718738-f2aa-4d1b-bcf4-5a9c900fe107" providerId="ADAL" clId="{06CECDA6-922A-4AB0-9BE6-7AA8913E16E9}" dt="2024-03-08T15:36:19.514" v="1626"/>
      <pc:docMkLst>
        <pc:docMk/>
      </pc:docMkLst>
      <pc:sldChg chg="modSp del mod">
        <pc:chgData name="Jonathan Melly" userId="a7718738-f2aa-4d1b-bcf4-5a9c900fe107" providerId="ADAL" clId="{06CECDA6-922A-4AB0-9BE6-7AA8913E16E9}" dt="2024-03-07T10:54:35.231" v="8" actId="47"/>
        <pc:sldMkLst>
          <pc:docMk/>
          <pc:sldMk cId="2078324525" sldId="256"/>
        </pc:sldMkLst>
        <pc:spChg chg="mod">
          <ac:chgData name="Jonathan Melly" userId="a7718738-f2aa-4d1b-bcf4-5a9c900fe107" providerId="ADAL" clId="{06CECDA6-922A-4AB0-9BE6-7AA8913E16E9}" dt="2024-03-07T10:54:24.154" v="7" actId="20577"/>
          <ac:spMkLst>
            <pc:docMk/>
            <pc:sldMk cId="2078324525" sldId="256"/>
            <ac:spMk id="2" creationId="{69DEAE43-43E1-A7F8-3A2F-69D7AD4D11AA}"/>
          </ac:spMkLst>
        </pc:spChg>
      </pc:sldChg>
      <pc:sldChg chg="addSp modSp new mod setBg modClrScheme addAnim modAnim chgLayout">
        <pc:chgData name="Jonathan Melly" userId="a7718738-f2aa-4d1b-bcf4-5a9c900fe107" providerId="ADAL" clId="{06CECDA6-922A-4AB0-9BE6-7AA8913E16E9}" dt="2024-03-07T14:41:07.584" v="1486"/>
        <pc:sldMkLst>
          <pc:docMk/>
          <pc:sldMk cId="2660640690" sldId="256"/>
        </pc:sldMkLst>
        <pc:spChg chg="mod">
          <ac:chgData name="Jonathan Melly" userId="a7718738-f2aa-4d1b-bcf4-5a9c900fe107" providerId="ADAL" clId="{06CECDA6-922A-4AB0-9BE6-7AA8913E16E9}" dt="2024-03-07T10:54:52.932" v="14" actId="26606"/>
          <ac:spMkLst>
            <pc:docMk/>
            <pc:sldMk cId="2660640690" sldId="256"/>
            <ac:spMk id="2" creationId="{4416211D-2B5F-6169-72AF-76305676D27B}"/>
          </ac:spMkLst>
        </pc:spChg>
        <pc:spChg chg="mod">
          <ac:chgData name="Jonathan Melly" userId="a7718738-f2aa-4d1b-bcf4-5a9c900fe107" providerId="ADAL" clId="{06CECDA6-922A-4AB0-9BE6-7AA8913E16E9}" dt="2024-03-07T10:57:10.998" v="59" actId="403"/>
          <ac:spMkLst>
            <pc:docMk/>
            <pc:sldMk cId="2660640690" sldId="256"/>
            <ac:spMk id="3" creationId="{08D452FA-84C5-47B4-7562-E46C6C6BFDA8}"/>
          </ac:spMkLst>
        </pc:spChg>
        <pc:spChg chg="add">
          <ac:chgData name="Jonathan Melly" userId="a7718738-f2aa-4d1b-bcf4-5a9c900fe107" providerId="ADAL" clId="{06CECDA6-922A-4AB0-9BE6-7AA8913E16E9}" dt="2024-03-07T10:54:52.932" v="14" actId="26606"/>
          <ac:spMkLst>
            <pc:docMk/>
            <pc:sldMk cId="2660640690" sldId="256"/>
            <ac:spMk id="9" creationId="{A7971386-B2B0-4A38-8D3B-8CF23AAA610C}"/>
          </ac:spMkLst>
        </pc:spChg>
        <pc:spChg chg="add">
          <ac:chgData name="Jonathan Melly" userId="a7718738-f2aa-4d1b-bcf4-5a9c900fe107" providerId="ADAL" clId="{06CECDA6-922A-4AB0-9BE6-7AA8913E16E9}" dt="2024-03-07T10:54:52.932" v="14" actId="26606"/>
          <ac:spMkLst>
            <pc:docMk/>
            <pc:sldMk cId="2660640690" sldId="256"/>
            <ac:spMk id="11" creationId="{96AE4BD0-E2D6-4FE1-9295-59E338A45340}"/>
          </ac:spMkLst>
        </pc:spChg>
        <pc:spChg chg="add">
          <ac:chgData name="Jonathan Melly" userId="a7718738-f2aa-4d1b-bcf4-5a9c900fe107" providerId="ADAL" clId="{06CECDA6-922A-4AB0-9BE6-7AA8913E16E9}" dt="2024-03-07T10:54:52.932" v="14" actId="26606"/>
          <ac:spMkLst>
            <pc:docMk/>
            <pc:sldMk cId="2660640690" sldId="256"/>
            <ac:spMk id="13" creationId="{0D29D77D-2D4E-4868-960B-BEDA724F5CE2}"/>
          </ac:spMkLst>
        </pc:spChg>
        <pc:picChg chg="add">
          <ac:chgData name="Jonathan Melly" userId="a7718738-f2aa-4d1b-bcf4-5a9c900fe107" providerId="ADAL" clId="{06CECDA6-922A-4AB0-9BE6-7AA8913E16E9}" dt="2024-03-07T10:54:52.932" v="14" actId="26606"/>
          <ac:picMkLst>
            <pc:docMk/>
            <pc:sldMk cId="2660640690" sldId="256"/>
            <ac:picMk id="4" creationId="{2F5E8529-057B-86B6-5A54-70791E3BDB85}"/>
          </ac:picMkLst>
        </pc:picChg>
      </pc:sldChg>
      <pc:sldChg chg="del">
        <pc:chgData name="Jonathan Melly" userId="a7718738-f2aa-4d1b-bcf4-5a9c900fe107" providerId="ADAL" clId="{06CECDA6-922A-4AB0-9BE6-7AA8913E16E9}" dt="2024-03-07T10:54:35.231" v="8" actId="47"/>
        <pc:sldMkLst>
          <pc:docMk/>
          <pc:sldMk cId="2293216410" sldId="257"/>
        </pc:sldMkLst>
      </pc:sldChg>
      <pc:sldChg chg="addSp delSp modSp new mod setBg modAnim">
        <pc:chgData name="Jonathan Melly" userId="a7718738-f2aa-4d1b-bcf4-5a9c900fe107" providerId="ADAL" clId="{06CECDA6-922A-4AB0-9BE6-7AA8913E16E9}" dt="2024-03-07T12:28:00.427" v="1041"/>
        <pc:sldMkLst>
          <pc:docMk/>
          <pc:sldMk cId="3106508141" sldId="257"/>
        </pc:sldMkLst>
        <pc:spChg chg="mod">
          <ac:chgData name="Jonathan Melly" userId="a7718738-f2aa-4d1b-bcf4-5a9c900fe107" providerId="ADAL" clId="{06CECDA6-922A-4AB0-9BE6-7AA8913E16E9}" dt="2024-03-07T11:03:23.457" v="112" actId="26606"/>
          <ac:spMkLst>
            <pc:docMk/>
            <pc:sldMk cId="3106508141" sldId="257"/>
            <ac:spMk id="2" creationId="{B9807282-6B34-E950-B7AA-F31FAEB189C0}"/>
          </ac:spMkLst>
        </pc:spChg>
        <pc:spChg chg="del">
          <ac:chgData name="Jonathan Melly" userId="a7718738-f2aa-4d1b-bcf4-5a9c900fe107" providerId="ADAL" clId="{06CECDA6-922A-4AB0-9BE6-7AA8913E16E9}" dt="2024-03-07T11:03:12.876" v="108" actId="26606"/>
          <ac:spMkLst>
            <pc:docMk/>
            <pc:sldMk cId="3106508141" sldId="257"/>
            <ac:spMk id="3" creationId="{0FD48FB0-EE14-6694-5563-91A54C6A166F}"/>
          </ac:spMkLst>
        </pc:spChg>
        <pc:spChg chg="add del mod">
          <ac:chgData name="Jonathan Melly" userId="a7718738-f2aa-4d1b-bcf4-5a9c900fe107" providerId="ADAL" clId="{06CECDA6-922A-4AB0-9BE6-7AA8913E16E9}" dt="2024-03-07T11:02:40.181" v="104" actId="478"/>
          <ac:spMkLst>
            <pc:docMk/>
            <pc:sldMk cId="3106508141" sldId="257"/>
            <ac:spMk id="5" creationId="{A02C7A38-7FEA-26DB-1A42-1FBB24709CF0}"/>
          </ac:spMkLst>
        </pc:spChg>
        <pc:spChg chg="add mod">
          <ac:chgData name="Jonathan Melly" userId="a7718738-f2aa-4d1b-bcf4-5a9c900fe107" providerId="ADAL" clId="{06CECDA6-922A-4AB0-9BE6-7AA8913E16E9}" dt="2024-03-07T11:03:28.212" v="114" actId="478"/>
          <ac:spMkLst>
            <pc:docMk/>
            <pc:sldMk cId="3106508141" sldId="257"/>
            <ac:spMk id="9" creationId="{CFF89CC2-053C-B883-73EE-18391DEB7E92}"/>
          </ac:spMkLst>
        </pc:spChg>
        <pc:spChg chg="add del">
          <ac:chgData name="Jonathan Melly" userId="a7718738-f2aa-4d1b-bcf4-5a9c900fe107" providerId="ADAL" clId="{06CECDA6-922A-4AB0-9BE6-7AA8913E16E9}" dt="2024-03-07T11:03:23.457" v="112" actId="26606"/>
          <ac:spMkLst>
            <pc:docMk/>
            <pc:sldMk cId="3106508141" sldId="257"/>
            <ac:spMk id="12" creationId="{0F358BAA-9C8A-4E17-BAD8-32FD6FFEA730}"/>
          </ac:spMkLst>
        </pc:spChg>
        <pc:spChg chg="add del">
          <ac:chgData name="Jonathan Melly" userId="a7718738-f2aa-4d1b-bcf4-5a9c900fe107" providerId="ADAL" clId="{06CECDA6-922A-4AB0-9BE6-7AA8913E16E9}" dt="2024-03-07T11:03:23.457" v="112" actId="26606"/>
          <ac:spMkLst>
            <pc:docMk/>
            <pc:sldMk cId="3106508141" sldId="257"/>
            <ac:spMk id="14" creationId="{4D6F41A4-BEE3-4935-9371-4ADEA67A22F9}"/>
          </ac:spMkLst>
        </pc:spChg>
        <pc:spChg chg="add del">
          <ac:chgData name="Jonathan Melly" userId="a7718738-f2aa-4d1b-bcf4-5a9c900fe107" providerId="ADAL" clId="{06CECDA6-922A-4AB0-9BE6-7AA8913E16E9}" dt="2024-03-07T11:03:23.457" v="112" actId="26606"/>
          <ac:spMkLst>
            <pc:docMk/>
            <pc:sldMk cId="3106508141" sldId="257"/>
            <ac:spMk id="23" creationId="{7FE1D329-7CB2-4DF5-B0C0-36DD19EBC66D}"/>
          </ac:spMkLst>
        </pc:spChg>
        <pc:spChg chg="add del">
          <ac:chgData name="Jonathan Melly" userId="a7718738-f2aa-4d1b-bcf4-5a9c900fe107" providerId="ADAL" clId="{06CECDA6-922A-4AB0-9BE6-7AA8913E16E9}" dt="2024-03-07T11:03:23.457" v="112" actId="26606"/>
          <ac:spMkLst>
            <pc:docMk/>
            <pc:sldMk cId="3106508141" sldId="257"/>
            <ac:spMk id="25" creationId="{A7971386-B2B0-4A38-8D3B-8CF23AAA610C}"/>
          </ac:spMkLst>
        </pc:spChg>
        <pc:spChg chg="add del">
          <ac:chgData name="Jonathan Melly" userId="a7718738-f2aa-4d1b-bcf4-5a9c900fe107" providerId="ADAL" clId="{06CECDA6-922A-4AB0-9BE6-7AA8913E16E9}" dt="2024-03-07T11:03:23.457" v="112" actId="26606"/>
          <ac:spMkLst>
            <pc:docMk/>
            <pc:sldMk cId="3106508141" sldId="257"/>
            <ac:spMk id="27" creationId="{96AE4BD0-E2D6-4FE1-9295-59E338A45340}"/>
          </ac:spMkLst>
        </pc:spChg>
        <pc:spChg chg="add del">
          <ac:chgData name="Jonathan Melly" userId="a7718738-f2aa-4d1b-bcf4-5a9c900fe107" providerId="ADAL" clId="{06CECDA6-922A-4AB0-9BE6-7AA8913E16E9}" dt="2024-03-07T11:03:23.457" v="112" actId="26606"/>
          <ac:spMkLst>
            <pc:docMk/>
            <pc:sldMk cId="3106508141" sldId="257"/>
            <ac:spMk id="29" creationId="{0D29D77D-2D4E-4868-960B-BEDA724F5CE2}"/>
          </ac:spMkLst>
        </pc:spChg>
        <pc:spChg chg="add">
          <ac:chgData name="Jonathan Melly" userId="a7718738-f2aa-4d1b-bcf4-5a9c900fe107" providerId="ADAL" clId="{06CECDA6-922A-4AB0-9BE6-7AA8913E16E9}" dt="2024-03-07T11:03:23.457" v="112" actId="26606"/>
          <ac:spMkLst>
            <pc:docMk/>
            <pc:sldMk cId="3106508141" sldId="257"/>
            <ac:spMk id="34" creationId="{0F358BAA-9C8A-4E17-BAD8-32FD6FFEA730}"/>
          </ac:spMkLst>
        </pc:spChg>
        <pc:spChg chg="add">
          <ac:chgData name="Jonathan Melly" userId="a7718738-f2aa-4d1b-bcf4-5a9c900fe107" providerId="ADAL" clId="{06CECDA6-922A-4AB0-9BE6-7AA8913E16E9}" dt="2024-03-07T11:03:23.457" v="112" actId="26606"/>
          <ac:spMkLst>
            <pc:docMk/>
            <pc:sldMk cId="3106508141" sldId="257"/>
            <ac:spMk id="36" creationId="{4D6F41A4-BEE3-4935-9371-4ADEA67A22F9}"/>
          </ac:spMkLst>
        </pc:spChg>
        <pc:spChg chg="add">
          <ac:chgData name="Jonathan Melly" userId="a7718738-f2aa-4d1b-bcf4-5a9c900fe107" providerId="ADAL" clId="{06CECDA6-922A-4AB0-9BE6-7AA8913E16E9}" dt="2024-03-07T11:03:23.457" v="112" actId="26606"/>
          <ac:spMkLst>
            <pc:docMk/>
            <pc:sldMk cId="3106508141" sldId="257"/>
            <ac:spMk id="45" creationId="{7FE1D329-7CB2-4DF5-B0C0-36DD19EBC66D}"/>
          </ac:spMkLst>
        </pc:spChg>
        <pc:spChg chg="add">
          <ac:chgData name="Jonathan Melly" userId="a7718738-f2aa-4d1b-bcf4-5a9c900fe107" providerId="ADAL" clId="{06CECDA6-922A-4AB0-9BE6-7AA8913E16E9}" dt="2024-03-07T11:03:23.457" v="112" actId="26606"/>
          <ac:spMkLst>
            <pc:docMk/>
            <pc:sldMk cId="3106508141" sldId="257"/>
            <ac:spMk id="47" creationId="{A7971386-B2B0-4A38-8D3B-8CF23AAA610C}"/>
          </ac:spMkLst>
        </pc:spChg>
        <pc:spChg chg="add">
          <ac:chgData name="Jonathan Melly" userId="a7718738-f2aa-4d1b-bcf4-5a9c900fe107" providerId="ADAL" clId="{06CECDA6-922A-4AB0-9BE6-7AA8913E16E9}" dt="2024-03-07T11:03:23.457" v="112" actId="26606"/>
          <ac:spMkLst>
            <pc:docMk/>
            <pc:sldMk cId="3106508141" sldId="257"/>
            <ac:spMk id="49" creationId="{8BECD55C-E611-4BCD-B45E-BF01D6234816}"/>
          </ac:spMkLst>
        </pc:spChg>
        <pc:spChg chg="add">
          <ac:chgData name="Jonathan Melly" userId="a7718738-f2aa-4d1b-bcf4-5a9c900fe107" providerId="ADAL" clId="{06CECDA6-922A-4AB0-9BE6-7AA8913E16E9}" dt="2024-03-07T11:03:23.457" v="112" actId="26606"/>
          <ac:spMkLst>
            <pc:docMk/>
            <pc:sldMk cId="3106508141" sldId="257"/>
            <ac:spMk id="51" creationId="{1B8F0E52-7B96-44E2-BC48-F2D2BAC4611F}"/>
          </ac:spMkLst>
        </pc:spChg>
        <pc:spChg chg="add">
          <ac:chgData name="Jonathan Melly" userId="a7718738-f2aa-4d1b-bcf4-5a9c900fe107" providerId="ADAL" clId="{06CECDA6-922A-4AB0-9BE6-7AA8913E16E9}" dt="2024-03-07T11:03:23.457" v="112" actId="26606"/>
          <ac:spMkLst>
            <pc:docMk/>
            <pc:sldMk cId="3106508141" sldId="257"/>
            <ac:spMk id="53" creationId="{0D29D77D-2D4E-4868-960B-BEDA724F5CE2}"/>
          </ac:spMkLst>
        </pc:spChg>
        <pc:grpChg chg="add del">
          <ac:chgData name="Jonathan Melly" userId="a7718738-f2aa-4d1b-bcf4-5a9c900fe107" providerId="ADAL" clId="{06CECDA6-922A-4AB0-9BE6-7AA8913E16E9}" dt="2024-03-07T11:03:23.457" v="112" actId="26606"/>
          <ac:grpSpMkLst>
            <pc:docMk/>
            <pc:sldMk cId="3106508141" sldId="257"/>
            <ac:grpSpMk id="16" creationId="{7726F010-956A-40BC-8A1F-8002DC729B4C}"/>
          </ac:grpSpMkLst>
        </pc:grpChg>
        <pc:grpChg chg="add">
          <ac:chgData name="Jonathan Melly" userId="a7718738-f2aa-4d1b-bcf4-5a9c900fe107" providerId="ADAL" clId="{06CECDA6-922A-4AB0-9BE6-7AA8913E16E9}" dt="2024-03-07T11:03:23.457" v="112" actId="26606"/>
          <ac:grpSpMkLst>
            <pc:docMk/>
            <pc:sldMk cId="3106508141" sldId="257"/>
            <ac:grpSpMk id="38" creationId="{7726F010-956A-40BC-8A1F-8002DC729B4C}"/>
          </ac:grpSpMkLst>
        </pc:grpChg>
        <pc:picChg chg="add del mod">
          <ac:chgData name="Jonathan Melly" userId="a7718738-f2aa-4d1b-bcf4-5a9c900fe107" providerId="ADAL" clId="{06CECDA6-922A-4AB0-9BE6-7AA8913E16E9}" dt="2024-03-07T11:03:28.212" v="114" actId="478"/>
          <ac:picMkLst>
            <pc:docMk/>
            <pc:sldMk cId="3106508141" sldId="257"/>
            <ac:picMk id="7" creationId="{2520A933-1308-650C-2A46-453FBB00DE48}"/>
          </ac:picMkLst>
        </pc:picChg>
        <pc:picChg chg="add mod">
          <ac:chgData name="Jonathan Melly" userId="a7718738-f2aa-4d1b-bcf4-5a9c900fe107" providerId="ADAL" clId="{06CECDA6-922A-4AB0-9BE6-7AA8913E16E9}" dt="2024-03-07T11:03:40.836" v="119" actId="1076"/>
          <ac:picMkLst>
            <pc:docMk/>
            <pc:sldMk cId="3106508141" sldId="257"/>
            <ac:picMk id="11" creationId="{31497CCA-4577-E3C3-3AFE-D2841E25F9B0}"/>
          </ac:picMkLst>
        </pc:picChg>
        <pc:picChg chg="add mod">
          <ac:chgData name="Jonathan Melly" userId="a7718738-f2aa-4d1b-bcf4-5a9c900fe107" providerId="ADAL" clId="{06CECDA6-922A-4AB0-9BE6-7AA8913E16E9}" dt="2024-03-07T11:04:12.665" v="123" actId="1076"/>
          <ac:picMkLst>
            <pc:docMk/>
            <pc:sldMk cId="3106508141" sldId="257"/>
            <ac:picMk id="15" creationId="{D4E75F94-A637-F1D4-A389-E8CA25AD28DF}"/>
          </ac:picMkLst>
        </pc:picChg>
      </pc:sldChg>
      <pc:sldChg chg="modSp new mod modAnim">
        <pc:chgData name="Jonathan Melly" userId="a7718738-f2aa-4d1b-bcf4-5a9c900fe107" providerId="ADAL" clId="{06CECDA6-922A-4AB0-9BE6-7AA8913E16E9}" dt="2024-03-07T12:28:40.782" v="1046"/>
        <pc:sldMkLst>
          <pc:docMk/>
          <pc:sldMk cId="3215257638" sldId="258"/>
        </pc:sldMkLst>
        <pc:spChg chg="mod">
          <ac:chgData name="Jonathan Melly" userId="a7718738-f2aa-4d1b-bcf4-5a9c900fe107" providerId="ADAL" clId="{06CECDA6-922A-4AB0-9BE6-7AA8913E16E9}" dt="2024-03-07T11:04:40.722" v="152" actId="113"/>
          <ac:spMkLst>
            <pc:docMk/>
            <pc:sldMk cId="3215257638" sldId="258"/>
            <ac:spMk id="2" creationId="{B7614C5B-A4D6-DB32-4520-0F1298930B1D}"/>
          </ac:spMkLst>
        </pc:spChg>
        <pc:spChg chg="mod">
          <ac:chgData name="Jonathan Melly" userId="a7718738-f2aa-4d1b-bcf4-5a9c900fe107" providerId="ADAL" clId="{06CECDA6-922A-4AB0-9BE6-7AA8913E16E9}" dt="2024-03-07T11:06:46.311" v="499" actId="20577"/>
          <ac:spMkLst>
            <pc:docMk/>
            <pc:sldMk cId="3215257638" sldId="258"/>
            <ac:spMk id="3" creationId="{912C9196-4CDC-6E0B-1470-BF79ECFC46FB}"/>
          </ac:spMkLst>
        </pc:spChg>
      </pc:sldChg>
      <pc:sldChg chg="del">
        <pc:chgData name="Jonathan Melly" userId="a7718738-f2aa-4d1b-bcf4-5a9c900fe107" providerId="ADAL" clId="{06CECDA6-922A-4AB0-9BE6-7AA8913E16E9}" dt="2024-03-07T10:54:35.231" v="8" actId="47"/>
        <pc:sldMkLst>
          <pc:docMk/>
          <pc:sldMk cId="3698525834" sldId="258"/>
        </pc:sldMkLst>
      </pc:sldChg>
      <pc:sldChg chg="del">
        <pc:chgData name="Jonathan Melly" userId="a7718738-f2aa-4d1b-bcf4-5a9c900fe107" providerId="ADAL" clId="{06CECDA6-922A-4AB0-9BE6-7AA8913E16E9}" dt="2024-03-07T10:54:35.231" v="8" actId="47"/>
        <pc:sldMkLst>
          <pc:docMk/>
          <pc:sldMk cId="871862720" sldId="259"/>
        </pc:sldMkLst>
      </pc:sldChg>
      <pc:sldChg chg="addSp modSp new mod setBg modAnim">
        <pc:chgData name="Jonathan Melly" userId="a7718738-f2aa-4d1b-bcf4-5a9c900fe107" providerId="ADAL" clId="{06CECDA6-922A-4AB0-9BE6-7AA8913E16E9}" dt="2024-03-07T12:28:49.240" v="1048"/>
        <pc:sldMkLst>
          <pc:docMk/>
          <pc:sldMk cId="1617811772" sldId="259"/>
        </pc:sldMkLst>
        <pc:spChg chg="mod">
          <ac:chgData name="Jonathan Melly" userId="a7718738-f2aa-4d1b-bcf4-5a9c900fe107" providerId="ADAL" clId="{06CECDA6-922A-4AB0-9BE6-7AA8913E16E9}" dt="2024-03-07T11:07:28.967" v="516" actId="1076"/>
          <ac:spMkLst>
            <pc:docMk/>
            <pc:sldMk cId="1617811772" sldId="259"/>
            <ac:spMk id="2" creationId="{8027100E-D885-613C-F421-1C4995DA55F6}"/>
          </ac:spMkLst>
        </pc:spChg>
        <pc:spChg chg="mod">
          <ac:chgData name="Jonathan Melly" userId="a7718738-f2aa-4d1b-bcf4-5a9c900fe107" providerId="ADAL" clId="{06CECDA6-922A-4AB0-9BE6-7AA8913E16E9}" dt="2024-03-07T11:08:42.497" v="611" actId="1076"/>
          <ac:spMkLst>
            <pc:docMk/>
            <pc:sldMk cId="1617811772" sldId="259"/>
            <ac:spMk id="3" creationId="{5613642D-634A-905C-DF84-6353F77AF894}"/>
          </ac:spMkLst>
        </pc:spChg>
        <pc:spChg chg="add mod">
          <ac:chgData name="Jonathan Melly" userId="a7718738-f2aa-4d1b-bcf4-5a9c900fe107" providerId="ADAL" clId="{06CECDA6-922A-4AB0-9BE6-7AA8913E16E9}" dt="2024-03-07T11:08:09.297" v="547" actId="207"/>
          <ac:spMkLst>
            <pc:docMk/>
            <pc:sldMk cId="1617811772" sldId="259"/>
            <ac:spMk id="6" creationId="{EA07B142-3573-FA0A-78D1-84697D016072}"/>
          </ac:spMkLst>
        </pc:spChg>
        <pc:spChg chg="add">
          <ac:chgData name="Jonathan Melly" userId="a7718738-f2aa-4d1b-bcf4-5a9c900fe107" providerId="ADAL" clId="{06CECDA6-922A-4AB0-9BE6-7AA8913E16E9}" dt="2024-03-07T11:06:59.413" v="501" actId="26606"/>
          <ac:spMkLst>
            <pc:docMk/>
            <pc:sldMk cId="1617811772" sldId="259"/>
            <ac:spMk id="8" creationId="{63E5BFF9-8D75-4F8D-AA2E-E9AF4156BF0C}"/>
          </ac:spMkLst>
        </pc:spChg>
        <pc:spChg chg="add">
          <ac:chgData name="Jonathan Melly" userId="a7718738-f2aa-4d1b-bcf4-5a9c900fe107" providerId="ADAL" clId="{06CECDA6-922A-4AB0-9BE6-7AA8913E16E9}" dt="2024-03-07T11:06:59.413" v="501" actId="26606"/>
          <ac:spMkLst>
            <pc:docMk/>
            <pc:sldMk cId="1617811772" sldId="259"/>
            <ac:spMk id="10" creationId="{5074A657-B6F7-47AE-B719-D3590207EAA5}"/>
          </ac:spMkLst>
        </pc:spChg>
        <pc:spChg chg="add">
          <ac:chgData name="Jonathan Melly" userId="a7718738-f2aa-4d1b-bcf4-5a9c900fe107" providerId="ADAL" clId="{06CECDA6-922A-4AB0-9BE6-7AA8913E16E9}" dt="2024-03-07T11:06:59.413" v="501" actId="26606"/>
          <ac:spMkLst>
            <pc:docMk/>
            <pc:sldMk cId="1617811772" sldId="259"/>
            <ac:spMk id="23" creationId="{8DB0478B-1B97-4BFD-90B4-35597D8217CF}"/>
          </ac:spMkLst>
        </pc:spChg>
        <pc:grpChg chg="add">
          <ac:chgData name="Jonathan Melly" userId="a7718738-f2aa-4d1b-bcf4-5a9c900fe107" providerId="ADAL" clId="{06CECDA6-922A-4AB0-9BE6-7AA8913E16E9}" dt="2024-03-07T11:06:59.413" v="501" actId="26606"/>
          <ac:grpSpMkLst>
            <pc:docMk/>
            <pc:sldMk cId="1617811772" sldId="259"/>
            <ac:grpSpMk id="12" creationId="{5F495AF5-CD36-4EE9-95DB-86D2A3931028}"/>
          </ac:grpSpMkLst>
        </pc:grpChg>
        <pc:picChg chg="add mod">
          <ac:chgData name="Jonathan Melly" userId="a7718738-f2aa-4d1b-bcf4-5a9c900fe107" providerId="ADAL" clId="{06CECDA6-922A-4AB0-9BE6-7AA8913E16E9}" dt="2024-03-07T11:07:33.884" v="518" actId="1076"/>
          <ac:picMkLst>
            <pc:docMk/>
            <pc:sldMk cId="1617811772" sldId="259"/>
            <ac:picMk id="5" creationId="{042C8465-B136-8FB2-D1A6-A2EB023C3CD4}"/>
          </ac:picMkLst>
        </pc:picChg>
      </pc:sldChg>
      <pc:sldChg chg="del">
        <pc:chgData name="Jonathan Melly" userId="a7718738-f2aa-4d1b-bcf4-5a9c900fe107" providerId="ADAL" clId="{06CECDA6-922A-4AB0-9BE6-7AA8913E16E9}" dt="2024-03-07T10:54:35.231" v="8" actId="47"/>
        <pc:sldMkLst>
          <pc:docMk/>
          <pc:sldMk cId="1261458932" sldId="260"/>
        </pc:sldMkLst>
      </pc:sldChg>
      <pc:sldChg chg="addSp modSp new mod setBg modAnim">
        <pc:chgData name="Jonathan Melly" userId="a7718738-f2aa-4d1b-bcf4-5a9c900fe107" providerId="ADAL" clId="{06CECDA6-922A-4AB0-9BE6-7AA8913E16E9}" dt="2024-03-07T14:41:54.229" v="1488"/>
        <pc:sldMkLst>
          <pc:docMk/>
          <pc:sldMk cId="2408062640" sldId="260"/>
        </pc:sldMkLst>
        <pc:spChg chg="mod">
          <ac:chgData name="Jonathan Melly" userId="a7718738-f2aa-4d1b-bcf4-5a9c900fe107" providerId="ADAL" clId="{06CECDA6-922A-4AB0-9BE6-7AA8913E16E9}" dt="2024-03-07T11:09:15.748" v="622" actId="1076"/>
          <ac:spMkLst>
            <pc:docMk/>
            <pc:sldMk cId="2408062640" sldId="260"/>
            <ac:spMk id="2" creationId="{3B8B645A-9E71-E4B8-07AC-14D1C04B593C}"/>
          </ac:spMkLst>
        </pc:spChg>
        <pc:spChg chg="mod">
          <ac:chgData name="Jonathan Melly" userId="a7718738-f2aa-4d1b-bcf4-5a9c900fe107" providerId="ADAL" clId="{06CECDA6-922A-4AB0-9BE6-7AA8913E16E9}" dt="2024-03-07T12:29:20.308" v="1057" actId="14100"/>
          <ac:spMkLst>
            <pc:docMk/>
            <pc:sldMk cId="2408062640" sldId="260"/>
            <ac:spMk id="3" creationId="{8E907E9E-F8CC-A807-AC5C-BFCF4C0E071D}"/>
          </ac:spMkLst>
        </pc:spChg>
        <pc:spChg chg="add">
          <ac:chgData name="Jonathan Melly" userId="a7718738-f2aa-4d1b-bcf4-5a9c900fe107" providerId="ADAL" clId="{06CECDA6-922A-4AB0-9BE6-7AA8913E16E9}" dt="2024-03-07T11:08:48.987" v="613" actId="26606"/>
          <ac:spMkLst>
            <pc:docMk/>
            <pc:sldMk cId="2408062640" sldId="260"/>
            <ac:spMk id="8" creationId="{973CFC7D-374D-4D67-8994-8DA9D4E23B62}"/>
          </ac:spMkLst>
        </pc:spChg>
        <pc:spChg chg="add">
          <ac:chgData name="Jonathan Melly" userId="a7718738-f2aa-4d1b-bcf4-5a9c900fe107" providerId="ADAL" clId="{06CECDA6-922A-4AB0-9BE6-7AA8913E16E9}" dt="2024-03-07T11:08:48.987" v="613" actId="26606"/>
          <ac:spMkLst>
            <pc:docMk/>
            <pc:sldMk cId="2408062640" sldId="260"/>
            <ac:spMk id="10" creationId="{8F7FA731-5B6E-499C-926D-C2D2D4946616}"/>
          </ac:spMkLst>
        </pc:spChg>
        <pc:spChg chg="add">
          <ac:chgData name="Jonathan Melly" userId="a7718738-f2aa-4d1b-bcf4-5a9c900fe107" providerId="ADAL" clId="{06CECDA6-922A-4AB0-9BE6-7AA8913E16E9}" dt="2024-03-07T11:08:48.987" v="613" actId="26606"/>
          <ac:spMkLst>
            <pc:docMk/>
            <pc:sldMk cId="2408062640" sldId="260"/>
            <ac:spMk id="20" creationId="{8592B821-10D5-48C0-8022-A904844B7FF4}"/>
          </ac:spMkLst>
        </pc:spChg>
        <pc:grpChg chg="add">
          <ac:chgData name="Jonathan Melly" userId="a7718738-f2aa-4d1b-bcf4-5a9c900fe107" providerId="ADAL" clId="{06CECDA6-922A-4AB0-9BE6-7AA8913E16E9}" dt="2024-03-07T11:08:48.987" v="613" actId="26606"/>
          <ac:grpSpMkLst>
            <pc:docMk/>
            <pc:sldMk cId="2408062640" sldId="260"/>
            <ac:grpSpMk id="12" creationId="{3A09DD4A-71B1-4992-961C-FB007CA09D4E}"/>
          </ac:grpSpMkLst>
        </pc:grpChg>
        <pc:picChg chg="add mod">
          <ac:chgData name="Jonathan Melly" userId="a7718738-f2aa-4d1b-bcf4-5a9c900fe107" providerId="ADAL" clId="{06CECDA6-922A-4AB0-9BE6-7AA8913E16E9}" dt="2024-03-07T12:29:15.850" v="1055" actId="14100"/>
          <ac:picMkLst>
            <pc:docMk/>
            <pc:sldMk cId="2408062640" sldId="260"/>
            <ac:picMk id="5" creationId="{F7ECA89E-1130-19B1-40F6-67618C1D6D84}"/>
          </ac:picMkLst>
        </pc:picChg>
      </pc:sldChg>
      <pc:sldChg chg="addSp modSp new mod modAnim">
        <pc:chgData name="Jonathan Melly" userId="a7718738-f2aa-4d1b-bcf4-5a9c900fe107" providerId="ADAL" clId="{06CECDA6-922A-4AB0-9BE6-7AA8913E16E9}" dt="2024-03-07T14:43:11.659" v="1493"/>
        <pc:sldMkLst>
          <pc:docMk/>
          <pc:sldMk cId="670626406" sldId="261"/>
        </pc:sldMkLst>
        <pc:spChg chg="mod">
          <ac:chgData name="Jonathan Melly" userId="a7718738-f2aa-4d1b-bcf4-5a9c900fe107" providerId="ADAL" clId="{06CECDA6-922A-4AB0-9BE6-7AA8913E16E9}" dt="2024-03-07T11:11:58.031" v="869" actId="20577"/>
          <ac:spMkLst>
            <pc:docMk/>
            <pc:sldMk cId="670626406" sldId="261"/>
            <ac:spMk id="2" creationId="{E3475BCD-7945-6A9D-6DD3-FA467B833976}"/>
          </ac:spMkLst>
        </pc:spChg>
        <pc:spChg chg="mod">
          <ac:chgData name="Jonathan Melly" userId="a7718738-f2aa-4d1b-bcf4-5a9c900fe107" providerId="ADAL" clId="{06CECDA6-922A-4AB0-9BE6-7AA8913E16E9}" dt="2024-03-07T12:32:35.413" v="1093" actId="20577"/>
          <ac:spMkLst>
            <pc:docMk/>
            <pc:sldMk cId="670626406" sldId="261"/>
            <ac:spMk id="3" creationId="{5C86176D-AAE5-375C-22A3-79732C9379DC}"/>
          </ac:spMkLst>
        </pc:spChg>
        <pc:picChg chg="add mod">
          <ac:chgData name="Jonathan Melly" userId="a7718738-f2aa-4d1b-bcf4-5a9c900fe107" providerId="ADAL" clId="{06CECDA6-922A-4AB0-9BE6-7AA8913E16E9}" dt="2024-03-07T11:12:55.301" v="975" actId="1076"/>
          <ac:picMkLst>
            <pc:docMk/>
            <pc:sldMk cId="670626406" sldId="261"/>
            <ac:picMk id="5" creationId="{8645AA46-509C-AFE5-6944-102705C8541F}"/>
          </ac:picMkLst>
        </pc:picChg>
        <pc:picChg chg="add mod">
          <ac:chgData name="Jonathan Melly" userId="a7718738-f2aa-4d1b-bcf4-5a9c900fe107" providerId="ADAL" clId="{06CECDA6-922A-4AB0-9BE6-7AA8913E16E9}" dt="2024-03-07T12:32:31.975" v="1075" actId="1076"/>
          <ac:picMkLst>
            <pc:docMk/>
            <pc:sldMk cId="670626406" sldId="261"/>
            <ac:picMk id="14" creationId="{695F8F87-2BC5-8249-22C3-F1FDFA6DEC9A}"/>
          </ac:picMkLst>
        </pc:picChg>
        <pc:cxnChg chg="add mod">
          <ac:chgData name="Jonathan Melly" userId="a7718738-f2aa-4d1b-bcf4-5a9c900fe107" providerId="ADAL" clId="{06CECDA6-922A-4AB0-9BE6-7AA8913E16E9}" dt="2024-03-07T12:30:33.456" v="1065" actId="14100"/>
          <ac:cxnSpMkLst>
            <pc:docMk/>
            <pc:sldMk cId="670626406" sldId="261"/>
            <ac:cxnSpMk id="7" creationId="{118C12A4-82F6-5425-6255-9501C1B72A03}"/>
          </ac:cxnSpMkLst>
        </pc:cxnChg>
        <pc:cxnChg chg="add mod">
          <ac:chgData name="Jonathan Melly" userId="a7718738-f2aa-4d1b-bcf4-5a9c900fe107" providerId="ADAL" clId="{06CECDA6-922A-4AB0-9BE6-7AA8913E16E9}" dt="2024-03-07T11:14:13.772" v="1036" actId="14100"/>
          <ac:cxnSpMkLst>
            <pc:docMk/>
            <pc:sldMk cId="670626406" sldId="261"/>
            <ac:cxnSpMk id="10" creationId="{729DEA57-31A5-322B-05E9-D6D8B8433221}"/>
          </ac:cxnSpMkLst>
        </pc:cxnChg>
      </pc:sldChg>
      <pc:sldChg chg="del">
        <pc:chgData name="Jonathan Melly" userId="a7718738-f2aa-4d1b-bcf4-5a9c900fe107" providerId="ADAL" clId="{06CECDA6-922A-4AB0-9BE6-7AA8913E16E9}" dt="2024-03-07T10:54:35.231" v="8" actId="47"/>
        <pc:sldMkLst>
          <pc:docMk/>
          <pc:sldMk cId="2647511775" sldId="261"/>
        </pc:sldMkLst>
      </pc:sldChg>
      <pc:sldChg chg="addSp delSp modSp new mod modAnim">
        <pc:chgData name="Jonathan Melly" userId="a7718738-f2aa-4d1b-bcf4-5a9c900fe107" providerId="ADAL" clId="{06CECDA6-922A-4AB0-9BE6-7AA8913E16E9}" dt="2024-03-07T14:44:40.212" v="1504"/>
        <pc:sldMkLst>
          <pc:docMk/>
          <pc:sldMk cId="2010852254" sldId="262"/>
        </pc:sldMkLst>
        <pc:spChg chg="mod">
          <ac:chgData name="Jonathan Melly" userId="a7718738-f2aa-4d1b-bcf4-5a9c900fe107" providerId="ADAL" clId="{06CECDA6-922A-4AB0-9BE6-7AA8913E16E9}" dt="2024-03-07T13:42:34.566" v="1464" actId="1076"/>
          <ac:spMkLst>
            <pc:docMk/>
            <pc:sldMk cId="2010852254" sldId="262"/>
            <ac:spMk id="2" creationId="{29F86218-FE06-67C5-CCF3-2953742E0661}"/>
          </ac:spMkLst>
        </pc:spChg>
        <pc:spChg chg="del">
          <ac:chgData name="Jonathan Melly" userId="a7718738-f2aa-4d1b-bcf4-5a9c900fe107" providerId="ADAL" clId="{06CECDA6-922A-4AB0-9BE6-7AA8913E16E9}" dt="2024-03-07T12:33:15.984" v="1126" actId="3680"/>
          <ac:spMkLst>
            <pc:docMk/>
            <pc:sldMk cId="2010852254" sldId="262"/>
            <ac:spMk id="3" creationId="{28B9895C-54A3-5E33-09B7-46AA77F5E599}"/>
          </ac:spMkLst>
        </pc:spChg>
        <pc:spChg chg="add">
          <ac:chgData name="Jonathan Melly" userId="a7718738-f2aa-4d1b-bcf4-5a9c900fe107" providerId="ADAL" clId="{06CECDA6-922A-4AB0-9BE6-7AA8913E16E9}" dt="2024-03-07T14:43:49.602" v="1494" actId="11529"/>
          <ac:spMkLst>
            <pc:docMk/>
            <pc:sldMk cId="2010852254" sldId="262"/>
            <ac:spMk id="11" creationId="{38F20C07-BCF6-806D-2FC1-44DE55EEF56C}"/>
          </ac:spMkLst>
        </pc:spChg>
        <pc:spChg chg="add mod">
          <ac:chgData name="Jonathan Melly" userId="a7718738-f2aa-4d1b-bcf4-5a9c900fe107" providerId="ADAL" clId="{06CECDA6-922A-4AB0-9BE6-7AA8913E16E9}" dt="2024-03-07T14:44:27.563" v="1499" actId="20577"/>
          <ac:spMkLst>
            <pc:docMk/>
            <pc:sldMk cId="2010852254" sldId="262"/>
            <ac:spMk id="12" creationId="{A748D779-BFBE-66FB-378E-827D02FCDDEE}"/>
          </ac:spMkLst>
        </pc:spChg>
        <pc:spChg chg="add del mod">
          <ac:chgData name="Jonathan Melly" userId="a7718738-f2aa-4d1b-bcf4-5a9c900fe107" providerId="ADAL" clId="{06CECDA6-922A-4AB0-9BE6-7AA8913E16E9}" dt="2024-03-07T14:44:30.517" v="1501"/>
          <ac:spMkLst>
            <pc:docMk/>
            <pc:sldMk cId="2010852254" sldId="262"/>
            <ac:spMk id="13" creationId="{BD5AFA2E-F6BD-7B82-BB6E-3F2319605E36}"/>
          </ac:spMkLst>
        </pc:spChg>
        <pc:spChg chg="add mod">
          <ac:chgData name="Jonathan Melly" userId="a7718738-f2aa-4d1b-bcf4-5a9c900fe107" providerId="ADAL" clId="{06CECDA6-922A-4AB0-9BE6-7AA8913E16E9}" dt="2024-03-07T14:44:38.267" v="1503" actId="1076"/>
          <ac:spMkLst>
            <pc:docMk/>
            <pc:sldMk cId="2010852254" sldId="262"/>
            <ac:spMk id="14" creationId="{A19DECBC-916B-BC45-256F-4D40185903C2}"/>
          </ac:spMkLst>
        </pc:spChg>
        <pc:graphicFrameChg chg="add mod ord modGraphic">
          <ac:chgData name="Jonathan Melly" userId="a7718738-f2aa-4d1b-bcf4-5a9c900fe107" providerId="ADAL" clId="{06CECDA6-922A-4AB0-9BE6-7AA8913E16E9}" dt="2024-03-07T13:42:43.986" v="1468" actId="14734"/>
          <ac:graphicFrameMkLst>
            <pc:docMk/>
            <pc:sldMk cId="2010852254" sldId="262"/>
            <ac:graphicFrameMk id="4" creationId="{CABBF782-E67A-5BE5-CA2F-5BBA173B85D6}"/>
          </ac:graphicFrameMkLst>
        </pc:graphicFrameChg>
        <pc:picChg chg="add mod">
          <ac:chgData name="Jonathan Melly" userId="a7718738-f2aa-4d1b-bcf4-5a9c900fe107" providerId="ADAL" clId="{06CECDA6-922A-4AB0-9BE6-7AA8913E16E9}" dt="2024-03-07T13:42:39.629" v="1466" actId="1076"/>
          <ac:picMkLst>
            <pc:docMk/>
            <pc:sldMk cId="2010852254" sldId="262"/>
            <ac:picMk id="6" creationId="{648A1A0F-96FD-C056-2137-D9540E642673}"/>
          </ac:picMkLst>
        </pc:picChg>
        <pc:picChg chg="add mod">
          <ac:chgData name="Jonathan Melly" userId="a7718738-f2aa-4d1b-bcf4-5a9c900fe107" providerId="ADAL" clId="{06CECDA6-922A-4AB0-9BE6-7AA8913E16E9}" dt="2024-03-07T13:42:40.944" v="1467" actId="1076"/>
          <ac:picMkLst>
            <pc:docMk/>
            <pc:sldMk cId="2010852254" sldId="262"/>
            <ac:picMk id="8" creationId="{F6602A87-115A-839B-AEE3-601B9C867455}"/>
          </ac:picMkLst>
        </pc:picChg>
        <pc:picChg chg="add mod">
          <ac:chgData name="Jonathan Melly" userId="a7718738-f2aa-4d1b-bcf4-5a9c900fe107" providerId="ADAL" clId="{06CECDA6-922A-4AB0-9BE6-7AA8913E16E9}" dt="2024-03-07T13:42:17.990" v="1461" actId="1076"/>
          <ac:picMkLst>
            <pc:docMk/>
            <pc:sldMk cId="2010852254" sldId="262"/>
            <ac:picMk id="10" creationId="{6EEF2BDD-754C-256C-0966-9565A93560BD}"/>
          </ac:picMkLst>
        </pc:picChg>
      </pc:sldChg>
      <pc:sldChg chg="del">
        <pc:chgData name="Jonathan Melly" userId="a7718738-f2aa-4d1b-bcf4-5a9c900fe107" providerId="ADAL" clId="{06CECDA6-922A-4AB0-9BE6-7AA8913E16E9}" dt="2024-03-07T10:54:35.231" v="8" actId="47"/>
        <pc:sldMkLst>
          <pc:docMk/>
          <pc:sldMk cId="3903514919" sldId="262"/>
        </pc:sldMkLst>
      </pc:sldChg>
      <pc:sldChg chg="addSp delSp modSp new mod setBg">
        <pc:chgData name="Jonathan Melly" userId="a7718738-f2aa-4d1b-bcf4-5a9c900fe107" providerId="ADAL" clId="{06CECDA6-922A-4AB0-9BE6-7AA8913E16E9}" dt="2024-03-07T14:40:24.108" v="1481" actId="26606"/>
        <pc:sldMkLst>
          <pc:docMk/>
          <pc:sldMk cId="3599581245" sldId="263"/>
        </pc:sldMkLst>
        <pc:spChg chg="mod">
          <ac:chgData name="Jonathan Melly" userId="a7718738-f2aa-4d1b-bcf4-5a9c900fe107" providerId="ADAL" clId="{06CECDA6-922A-4AB0-9BE6-7AA8913E16E9}" dt="2024-03-07T14:40:24.108" v="1481" actId="26606"/>
          <ac:spMkLst>
            <pc:docMk/>
            <pc:sldMk cId="3599581245" sldId="263"/>
            <ac:spMk id="2" creationId="{35CD5061-865E-721E-18E4-0FBA01305DE5}"/>
          </ac:spMkLst>
        </pc:spChg>
        <pc:spChg chg="del">
          <ac:chgData name="Jonathan Melly" userId="a7718738-f2aa-4d1b-bcf4-5a9c900fe107" providerId="ADAL" clId="{06CECDA6-922A-4AB0-9BE6-7AA8913E16E9}" dt="2024-03-07T14:40:24.108" v="1481" actId="26606"/>
          <ac:spMkLst>
            <pc:docMk/>
            <pc:sldMk cId="3599581245" sldId="263"/>
            <ac:spMk id="3" creationId="{210A0AA3-8509-15D9-4ED1-C3DA40FC3815}"/>
          </ac:spMkLst>
        </pc:spChg>
        <pc:spChg chg="add">
          <ac:chgData name="Jonathan Melly" userId="a7718738-f2aa-4d1b-bcf4-5a9c900fe107" providerId="ADAL" clId="{06CECDA6-922A-4AB0-9BE6-7AA8913E16E9}" dt="2024-03-07T14:40:24.108" v="1481" actId="26606"/>
          <ac:spMkLst>
            <pc:docMk/>
            <pc:sldMk cId="3599581245" sldId="263"/>
            <ac:spMk id="9" creationId="{0F358BAA-9C8A-4E17-BAD8-32FD6FFEA730}"/>
          </ac:spMkLst>
        </pc:spChg>
        <pc:spChg chg="add">
          <ac:chgData name="Jonathan Melly" userId="a7718738-f2aa-4d1b-bcf4-5a9c900fe107" providerId="ADAL" clId="{06CECDA6-922A-4AB0-9BE6-7AA8913E16E9}" dt="2024-03-07T14:40:24.108" v="1481" actId="26606"/>
          <ac:spMkLst>
            <pc:docMk/>
            <pc:sldMk cId="3599581245" sldId="263"/>
            <ac:spMk id="11" creationId="{4D6F41A4-BEE3-4935-9371-4ADEA67A22F9}"/>
          </ac:spMkLst>
        </pc:spChg>
        <pc:spChg chg="add">
          <ac:chgData name="Jonathan Melly" userId="a7718738-f2aa-4d1b-bcf4-5a9c900fe107" providerId="ADAL" clId="{06CECDA6-922A-4AB0-9BE6-7AA8913E16E9}" dt="2024-03-07T14:40:24.108" v="1481" actId="26606"/>
          <ac:spMkLst>
            <pc:docMk/>
            <pc:sldMk cId="3599581245" sldId="263"/>
            <ac:spMk id="20" creationId="{7FE1D329-7CB2-4DF5-B0C0-36DD19EBC66D}"/>
          </ac:spMkLst>
        </pc:spChg>
        <pc:spChg chg="add">
          <ac:chgData name="Jonathan Melly" userId="a7718738-f2aa-4d1b-bcf4-5a9c900fe107" providerId="ADAL" clId="{06CECDA6-922A-4AB0-9BE6-7AA8913E16E9}" dt="2024-03-07T14:40:24.108" v="1481" actId="26606"/>
          <ac:spMkLst>
            <pc:docMk/>
            <pc:sldMk cId="3599581245" sldId="263"/>
            <ac:spMk id="22" creationId="{B6D694DB-A3FC-4F14-A225-17BEBA4416DA}"/>
          </ac:spMkLst>
        </pc:spChg>
        <pc:spChg chg="add">
          <ac:chgData name="Jonathan Melly" userId="a7718738-f2aa-4d1b-bcf4-5a9c900fe107" providerId="ADAL" clId="{06CECDA6-922A-4AB0-9BE6-7AA8913E16E9}" dt="2024-03-07T14:40:24.108" v="1481" actId="26606"/>
          <ac:spMkLst>
            <pc:docMk/>
            <pc:sldMk cId="3599581245" sldId="263"/>
            <ac:spMk id="24" creationId="{2F45987A-3A2E-45FE-947D-464BBA890C71}"/>
          </ac:spMkLst>
        </pc:spChg>
        <pc:grpChg chg="add">
          <ac:chgData name="Jonathan Melly" userId="a7718738-f2aa-4d1b-bcf4-5a9c900fe107" providerId="ADAL" clId="{06CECDA6-922A-4AB0-9BE6-7AA8913E16E9}" dt="2024-03-07T14:40:24.108" v="1481" actId="26606"/>
          <ac:grpSpMkLst>
            <pc:docMk/>
            <pc:sldMk cId="3599581245" sldId="263"/>
            <ac:grpSpMk id="13" creationId="{7726F010-956A-40BC-8A1F-8002DC729B4C}"/>
          </ac:grpSpMkLst>
        </pc:grpChg>
        <pc:picChg chg="add">
          <ac:chgData name="Jonathan Melly" userId="a7718738-f2aa-4d1b-bcf4-5a9c900fe107" providerId="ADAL" clId="{06CECDA6-922A-4AB0-9BE6-7AA8913E16E9}" dt="2024-03-07T14:40:24.108" v="1481" actId="26606"/>
          <ac:picMkLst>
            <pc:docMk/>
            <pc:sldMk cId="3599581245" sldId="263"/>
            <ac:picMk id="5" creationId="{7CA07592-F9C2-8245-6BF5-DDF223AFC6B9}"/>
          </ac:picMkLst>
        </pc:picChg>
      </pc:sldChg>
      <pc:sldChg chg="addSp delSp modSp new mod setBg modAnim">
        <pc:chgData name="Jonathan Melly" userId="a7718738-f2aa-4d1b-bcf4-5a9c900fe107" providerId="ADAL" clId="{06CECDA6-922A-4AB0-9BE6-7AA8913E16E9}" dt="2024-03-08T15:36:19.514" v="1626"/>
        <pc:sldMkLst>
          <pc:docMk/>
          <pc:sldMk cId="3819707900" sldId="264"/>
        </pc:sldMkLst>
        <pc:spChg chg="mod">
          <ac:chgData name="Jonathan Melly" userId="a7718738-f2aa-4d1b-bcf4-5a9c900fe107" providerId="ADAL" clId="{06CECDA6-922A-4AB0-9BE6-7AA8913E16E9}" dt="2024-03-08T15:27:33.002" v="1554" actId="1076"/>
          <ac:spMkLst>
            <pc:docMk/>
            <pc:sldMk cId="3819707900" sldId="264"/>
            <ac:spMk id="2" creationId="{44B03AD4-FDD6-2608-DCB3-98F9FD9D37A7}"/>
          </ac:spMkLst>
        </pc:spChg>
        <pc:spChg chg="del">
          <ac:chgData name="Jonathan Melly" userId="a7718738-f2aa-4d1b-bcf4-5a9c900fe107" providerId="ADAL" clId="{06CECDA6-922A-4AB0-9BE6-7AA8913E16E9}" dt="2024-03-08T15:27:18.147" v="1551" actId="26606"/>
          <ac:spMkLst>
            <pc:docMk/>
            <pc:sldMk cId="3819707900" sldId="264"/>
            <ac:spMk id="3" creationId="{5F81BF9D-DFC6-46F1-0D6F-BBB4C2304005}"/>
          </ac:spMkLst>
        </pc:spChg>
        <pc:spChg chg="add mod">
          <ac:chgData name="Jonathan Melly" userId="a7718738-f2aa-4d1b-bcf4-5a9c900fe107" providerId="ADAL" clId="{06CECDA6-922A-4AB0-9BE6-7AA8913E16E9}" dt="2024-03-08T15:31:58.803" v="1573" actId="242"/>
          <ac:spMkLst>
            <pc:docMk/>
            <pc:sldMk cId="3819707900" sldId="264"/>
            <ac:spMk id="7" creationId="{F6C4838D-6F39-17AA-6B60-2EE683B6A684}"/>
          </ac:spMkLst>
        </pc:spChg>
        <pc:spChg chg="add mod">
          <ac:chgData name="Jonathan Melly" userId="a7718738-f2aa-4d1b-bcf4-5a9c900fe107" providerId="ADAL" clId="{06CECDA6-922A-4AB0-9BE6-7AA8913E16E9}" dt="2024-03-08T15:32:27.931" v="1596" actId="242"/>
          <ac:spMkLst>
            <pc:docMk/>
            <pc:sldMk cId="3819707900" sldId="264"/>
            <ac:spMk id="8" creationId="{612F71CB-2AC1-5C5F-B7DD-D0459C972E83}"/>
          </ac:spMkLst>
        </pc:spChg>
        <pc:spChg chg="add">
          <ac:chgData name="Jonathan Melly" userId="a7718738-f2aa-4d1b-bcf4-5a9c900fe107" providerId="ADAL" clId="{06CECDA6-922A-4AB0-9BE6-7AA8913E16E9}" dt="2024-03-08T15:27:18.147" v="1551" actId="26606"/>
          <ac:spMkLst>
            <pc:docMk/>
            <pc:sldMk cId="3819707900" sldId="264"/>
            <ac:spMk id="9" creationId="{0F358BAA-9C8A-4E17-BAD8-32FD6FFEA730}"/>
          </ac:spMkLst>
        </pc:spChg>
        <pc:spChg chg="add mod">
          <ac:chgData name="Jonathan Melly" userId="a7718738-f2aa-4d1b-bcf4-5a9c900fe107" providerId="ADAL" clId="{06CECDA6-922A-4AB0-9BE6-7AA8913E16E9}" dt="2024-03-08T15:33:00.537" v="1606" actId="14100"/>
          <ac:spMkLst>
            <pc:docMk/>
            <pc:sldMk cId="3819707900" sldId="264"/>
            <ac:spMk id="10" creationId="{EC6B2506-2F84-DC3A-7399-D5FA9A1153C7}"/>
          </ac:spMkLst>
        </pc:spChg>
        <pc:spChg chg="add">
          <ac:chgData name="Jonathan Melly" userId="a7718738-f2aa-4d1b-bcf4-5a9c900fe107" providerId="ADAL" clId="{06CECDA6-922A-4AB0-9BE6-7AA8913E16E9}" dt="2024-03-08T15:27:18.147" v="1551" actId="26606"/>
          <ac:spMkLst>
            <pc:docMk/>
            <pc:sldMk cId="3819707900" sldId="264"/>
            <ac:spMk id="11" creationId="{4D6F41A4-BEE3-4935-9371-4ADEA67A22F9}"/>
          </ac:spMkLst>
        </pc:spChg>
        <pc:spChg chg="add mod">
          <ac:chgData name="Jonathan Melly" userId="a7718738-f2aa-4d1b-bcf4-5a9c900fe107" providerId="ADAL" clId="{06CECDA6-922A-4AB0-9BE6-7AA8913E16E9}" dt="2024-03-08T15:33:15.772" v="1613" actId="20577"/>
          <ac:spMkLst>
            <pc:docMk/>
            <pc:sldMk cId="3819707900" sldId="264"/>
            <ac:spMk id="12" creationId="{7C495166-A728-C846-C794-46B9B794A1ED}"/>
          </ac:spMkLst>
        </pc:spChg>
        <pc:spChg chg="add">
          <ac:chgData name="Jonathan Melly" userId="a7718738-f2aa-4d1b-bcf4-5a9c900fe107" providerId="ADAL" clId="{06CECDA6-922A-4AB0-9BE6-7AA8913E16E9}" dt="2024-03-08T15:27:18.147" v="1551" actId="26606"/>
          <ac:spMkLst>
            <pc:docMk/>
            <pc:sldMk cId="3819707900" sldId="264"/>
            <ac:spMk id="20" creationId="{7FE1D329-7CB2-4DF5-B0C0-36DD19EBC66D}"/>
          </ac:spMkLst>
        </pc:spChg>
        <pc:spChg chg="add">
          <ac:chgData name="Jonathan Melly" userId="a7718738-f2aa-4d1b-bcf4-5a9c900fe107" providerId="ADAL" clId="{06CECDA6-922A-4AB0-9BE6-7AA8913E16E9}" dt="2024-03-08T15:27:18.147" v="1551" actId="26606"/>
          <ac:spMkLst>
            <pc:docMk/>
            <pc:sldMk cId="3819707900" sldId="264"/>
            <ac:spMk id="22" creationId="{B6D694DB-A3FC-4F14-A225-17BEBA4416DA}"/>
          </ac:spMkLst>
        </pc:spChg>
        <pc:spChg chg="add">
          <ac:chgData name="Jonathan Melly" userId="a7718738-f2aa-4d1b-bcf4-5a9c900fe107" providerId="ADAL" clId="{06CECDA6-922A-4AB0-9BE6-7AA8913E16E9}" dt="2024-03-08T15:27:18.147" v="1551" actId="26606"/>
          <ac:spMkLst>
            <pc:docMk/>
            <pc:sldMk cId="3819707900" sldId="264"/>
            <ac:spMk id="24" creationId="{6233B4D5-2565-4CC0-A9B1-C9EA9E9DE306}"/>
          </ac:spMkLst>
        </pc:spChg>
        <pc:grpChg chg="add">
          <ac:chgData name="Jonathan Melly" userId="a7718738-f2aa-4d1b-bcf4-5a9c900fe107" providerId="ADAL" clId="{06CECDA6-922A-4AB0-9BE6-7AA8913E16E9}" dt="2024-03-08T15:27:18.147" v="1551" actId="26606"/>
          <ac:grpSpMkLst>
            <pc:docMk/>
            <pc:sldMk cId="3819707900" sldId="264"/>
            <ac:grpSpMk id="13" creationId="{7726F010-956A-40BC-8A1F-8002DC729B4C}"/>
          </ac:grpSpMkLst>
        </pc:grpChg>
        <pc:picChg chg="add">
          <ac:chgData name="Jonathan Melly" userId="a7718738-f2aa-4d1b-bcf4-5a9c900fe107" providerId="ADAL" clId="{06CECDA6-922A-4AB0-9BE6-7AA8913E16E9}" dt="2024-03-08T15:27:18.147" v="1551" actId="26606"/>
          <ac:picMkLst>
            <pc:docMk/>
            <pc:sldMk cId="3819707900" sldId="264"/>
            <ac:picMk id="5" creationId="{D32B089F-EA67-CE07-D9B9-999B94E8C9AB}"/>
          </ac:picMkLst>
        </pc:picChg>
        <pc:picChg chg="add mod">
          <ac:chgData name="Jonathan Melly" userId="a7718738-f2aa-4d1b-bcf4-5a9c900fe107" providerId="ADAL" clId="{06CECDA6-922A-4AB0-9BE6-7AA8913E16E9}" dt="2024-03-08T15:31:16.003" v="1559" actId="1440"/>
          <ac:picMkLst>
            <pc:docMk/>
            <pc:sldMk cId="3819707900" sldId="264"/>
            <ac:picMk id="6" creationId="{4F7A87D6-B4AE-D024-C3EE-066BF5D65648}"/>
          </ac:picMkLst>
        </pc:picChg>
      </pc:sldChg>
      <pc:sldMasterChg chg="del delSldLayout">
        <pc:chgData name="Jonathan Melly" userId="a7718738-f2aa-4d1b-bcf4-5a9c900fe107" providerId="ADAL" clId="{06CECDA6-922A-4AB0-9BE6-7AA8913E16E9}" dt="2024-03-07T10:54:52.932" v="14" actId="26606"/>
        <pc:sldMasterMkLst>
          <pc:docMk/>
          <pc:sldMasterMk cId="4275641214" sldId="2147483752"/>
        </pc:sldMasterMkLst>
        <pc:sldLayoutChg chg="del">
          <pc:chgData name="Jonathan Melly" userId="a7718738-f2aa-4d1b-bcf4-5a9c900fe107" providerId="ADAL" clId="{06CECDA6-922A-4AB0-9BE6-7AA8913E16E9}" dt="2024-03-07T10:54:52.932" v="14" actId="26606"/>
          <pc:sldLayoutMkLst>
            <pc:docMk/>
            <pc:sldMasterMk cId="4275641214" sldId="2147483752"/>
            <pc:sldLayoutMk cId="1172063383" sldId="2147483753"/>
          </pc:sldLayoutMkLst>
        </pc:sldLayoutChg>
        <pc:sldLayoutChg chg="del">
          <pc:chgData name="Jonathan Melly" userId="a7718738-f2aa-4d1b-bcf4-5a9c900fe107" providerId="ADAL" clId="{06CECDA6-922A-4AB0-9BE6-7AA8913E16E9}" dt="2024-03-07T10:54:52.932" v="14" actId="26606"/>
          <pc:sldLayoutMkLst>
            <pc:docMk/>
            <pc:sldMasterMk cId="4275641214" sldId="2147483752"/>
            <pc:sldLayoutMk cId="3136009719" sldId="2147483754"/>
          </pc:sldLayoutMkLst>
        </pc:sldLayoutChg>
        <pc:sldLayoutChg chg="del">
          <pc:chgData name="Jonathan Melly" userId="a7718738-f2aa-4d1b-bcf4-5a9c900fe107" providerId="ADAL" clId="{06CECDA6-922A-4AB0-9BE6-7AA8913E16E9}" dt="2024-03-07T10:54:52.932" v="14" actId="26606"/>
          <pc:sldLayoutMkLst>
            <pc:docMk/>
            <pc:sldMasterMk cId="4275641214" sldId="2147483752"/>
            <pc:sldLayoutMk cId="4035180066" sldId="2147483755"/>
          </pc:sldLayoutMkLst>
        </pc:sldLayoutChg>
        <pc:sldLayoutChg chg="del">
          <pc:chgData name="Jonathan Melly" userId="a7718738-f2aa-4d1b-bcf4-5a9c900fe107" providerId="ADAL" clId="{06CECDA6-922A-4AB0-9BE6-7AA8913E16E9}" dt="2024-03-07T10:54:52.932" v="14" actId="26606"/>
          <pc:sldLayoutMkLst>
            <pc:docMk/>
            <pc:sldMasterMk cId="4275641214" sldId="2147483752"/>
            <pc:sldLayoutMk cId="161238711" sldId="2147483756"/>
          </pc:sldLayoutMkLst>
        </pc:sldLayoutChg>
        <pc:sldLayoutChg chg="del">
          <pc:chgData name="Jonathan Melly" userId="a7718738-f2aa-4d1b-bcf4-5a9c900fe107" providerId="ADAL" clId="{06CECDA6-922A-4AB0-9BE6-7AA8913E16E9}" dt="2024-03-07T10:54:52.932" v="14" actId="26606"/>
          <pc:sldLayoutMkLst>
            <pc:docMk/>
            <pc:sldMasterMk cId="4275641214" sldId="2147483752"/>
            <pc:sldLayoutMk cId="1923683055" sldId="2147483757"/>
          </pc:sldLayoutMkLst>
        </pc:sldLayoutChg>
        <pc:sldLayoutChg chg="del">
          <pc:chgData name="Jonathan Melly" userId="a7718738-f2aa-4d1b-bcf4-5a9c900fe107" providerId="ADAL" clId="{06CECDA6-922A-4AB0-9BE6-7AA8913E16E9}" dt="2024-03-07T10:54:52.932" v="14" actId="26606"/>
          <pc:sldLayoutMkLst>
            <pc:docMk/>
            <pc:sldMasterMk cId="4275641214" sldId="2147483752"/>
            <pc:sldLayoutMk cId="1885849650" sldId="2147483758"/>
          </pc:sldLayoutMkLst>
        </pc:sldLayoutChg>
        <pc:sldLayoutChg chg="del">
          <pc:chgData name="Jonathan Melly" userId="a7718738-f2aa-4d1b-bcf4-5a9c900fe107" providerId="ADAL" clId="{06CECDA6-922A-4AB0-9BE6-7AA8913E16E9}" dt="2024-03-07T10:54:52.932" v="14" actId="26606"/>
          <pc:sldLayoutMkLst>
            <pc:docMk/>
            <pc:sldMasterMk cId="4275641214" sldId="2147483752"/>
            <pc:sldLayoutMk cId="2738029823" sldId="2147483759"/>
          </pc:sldLayoutMkLst>
        </pc:sldLayoutChg>
        <pc:sldLayoutChg chg="del">
          <pc:chgData name="Jonathan Melly" userId="a7718738-f2aa-4d1b-bcf4-5a9c900fe107" providerId="ADAL" clId="{06CECDA6-922A-4AB0-9BE6-7AA8913E16E9}" dt="2024-03-07T10:54:52.932" v="14" actId="26606"/>
          <pc:sldLayoutMkLst>
            <pc:docMk/>
            <pc:sldMasterMk cId="4275641214" sldId="2147483752"/>
            <pc:sldLayoutMk cId="525635152" sldId="2147483760"/>
          </pc:sldLayoutMkLst>
        </pc:sldLayoutChg>
        <pc:sldLayoutChg chg="del">
          <pc:chgData name="Jonathan Melly" userId="a7718738-f2aa-4d1b-bcf4-5a9c900fe107" providerId="ADAL" clId="{06CECDA6-922A-4AB0-9BE6-7AA8913E16E9}" dt="2024-03-07T10:54:52.932" v="14" actId="26606"/>
          <pc:sldLayoutMkLst>
            <pc:docMk/>
            <pc:sldMasterMk cId="4275641214" sldId="2147483752"/>
            <pc:sldLayoutMk cId="2612962857" sldId="2147483761"/>
          </pc:sldLayoutMkLst>
        </pc:sldLayoutChg>
        <pc:sldLayoutChg chg="del">
          <pc:chgData name="Jonathan Melly" userId="a7718738-f2aa-4d1b-bcf4-5a9c900fe107" providerId="ADAL" clId="{06CECDA6-922A-4AB0-9BE6-7AA8913E16E9}" dt="2024-03-07T10:54:52.932" v="14" actId="26606"/>
          <pc:sldLayoutMkLst>
            <pc:docMk/>
            <pc:sldMasterMk cId="4275641214" sldId="2147483752"/>
            <pc:sldLayoutMk cId="1301563282" sldId="2147483762"/>
          </pc:sldLayoutMkLst>
        </pc:sldLayoutChg>
        <pc:sldLayoutChg chg="del">
          <pc:chgData name="Jonathan Melly" userId="a7718738-f2aa-4d1b-bcf4-5a9c900fe107" providerId="ADAL" clId="{06CECDA6-922A-4AB0-9BE6-7AA8913E16E9}" dt="2024-03-07T10:54:52.932" v="14" actId="26606"/>
          <pc:sldLayoutMkLst>
            <pc:docMk/>
            <pc:sldMasterMk cId="4275641214" sldId="2147483752"/>
            <pc:sldLayoutMk cId="1084899952" sldId="2147483763"/>
          </pc:sldLayoutMkLst>
        </pc:sldLayoutChg>
        <pc:sldLayoutChg chg="del">
          <pc:chgData name="Jonathan Melly" userId="a7718738-f2aa-4d1b-bcf4-5a9c900fe107" providerId="ADAL" clId="{06CECDA6-922A-4AB0-9BE6-7AA8913E16E9}" dt="2024-03-07T10:54:52.932" v="14" actId="26606"/>
          <pc:sldLayoutMkLst>
            <pc:docMk/>
            <pc:sldMasterMk cId="4275641214" sldId="2147483752"/>
            <pc:sldLayoutMk cId="555519673" sldId="2147483764"/>
          </pc:sldLayoutMkLst>
        </pc:sldLayoutChg>
        <pc:sldLayoutChg chg="del">
          <pc:chgData name="Jonathan Melly" userId="a7718738-f2aa-4d1b-bcf4-5a9c900fe107" providerId="ADAL" clId="{06CECDA6-922A-4AB0-9BE6-7AA8913E16E9}" dt="2024-03-07T10:54:52.932" v="14" actId="26606"/>
          <pc:sldLayoutMkLst>
            <pc:docMk/>
            <pc:sldMasterMk cId="4275641214" sldId="2147483752"/>
            <pc:sldLayoutMk cId="1529452367" sldId="2147483765"/>
          </pc:sldLayoutMkLst>
        </pc:sldLayoutChg>
        <pc:sldLayoutChg chg="del">
          <pc:chgData name="Jonathan Melly" userId="a7718738-f2aa-4d1b-bcf4-5a9c900fe107" providerId="ADAL" clId="{06CECDA6-922A-4AB0-9BE6-7AA8913E16E9}" dt="2024-03-07T10:54:52.932" v="14" actId="26606"/>
          <pc:sldLayoutMkLst>
            <pc:docMk/>
            <pc:sldMasterMk cId="4275641214" sldId="2147483752"/>
            <pc:sldLayoutMk cId="1621923165" sldId="2147483766"/>
          </pc:sldLayoutMkLst>
        </pc:sldLayoutChg>
        <pc:sldLayoutChg chg="del">
          <pc:chgData name="Jonathan Melly" userId="a7718738-f2aa-4d1b-bcf4-5a9c900fe107" providerId="ADAL" clId="{06CECDA6-922A-4AB0-9BE6-7AA8913E16E9}" dt="2024-03-07T10:54:52.932" v="14" actId="26606"/>
          <pc:sldLayoutMkLst>
            <pc:docMk/>
            <pc:sldMasterMk cId="4275641214" sldId="2147483752"/>
            <pc:sldLayoutMk cId="111089613" sldId="2147483767"/>
          </pc:sldLayoutMkLst>
        </pc:sldLayoutChg>
        <pc:sldLayoutChg chg="del">
          <pc:chgData name="Jonathan Melly" userId="a7718738-f2aa-4d1b-bcf4-5a9c900fe107" providerId="ADAL" clId="{06CECDA6-922A-4AB0-9BE6-7AA8913E16E9}" dt="2024-03-07T10:54:52.932" v="14" actId="26606"/>
          <pc:sldLayoutMkLst>
            <pc:docMk/>
            <pc:sldMasterMk cId="4275641214" sldId="2147483752"/>
            <pc:sldLayoutMk cId="3494002221" sldId="2147483768"/>
          </pc:sldLayoutMkLst>
        </pc:sldLayoutChg>
      </pc:sldMasterChg>
      <pc:sldMasterChg chg="add addSldLayout">
        <pc:chgData name="Jonathan Melly" userId="a7718738-f2aa-4d1b-bcf4-5a9c900fe107" providerId="ADAL" clId="{06CECDA6-922A-4AB0-9BE6-7AA8913E16E9}" dt="2024-03-07T10:54:52.932" v="14" actId="26606"/>
        <pc:sldMasterMkLst>
          <pc:docMk/>
          <pc:sldMasterMk cId="3999711216" sldId="2147483777"/>
        </pc:sldMasterMkLst>
        <pc:sldLayoutChg chg="add">
          <pc:chgData name="Jonathan Melly" userId="a7718738-f2aa-4d1b-bcf4-5a9c900fe107" providerId="ADAL" clId="{06CECDA6-922A-4AB0-9BE6-7AA8913E16E9}" dt="2024-03-07T10:54:52.932" v="14" actId="26606"/>
          <pc:sldLayoutMkLst>
            <pc:docMk/>
            <pc:sldMasterMk cId="3999711216" sldId="2147483777"/>
            <pc:sldLayoutMk cId="1428814816" sldId="2147483769"/>
          </pc:sldLayoutMkLst>
        </pc:sldLayoutChg>
        <pc:sldLayoutChg chg="add">
          <pc:chgData name="Jonathan Melly" userId="a7718738-f2aa-4d1b-bcf4-5a9c900fe107" providerId="ADAL" clId="{06CECDA6-922A-4AB0-9BE6-7AA8913E16E9}" dt="2024-03-07T10:54:52.932" v="14" actId="26606"/>
          <pc:sldLayoutMkLst>
            <pc:docMk/>
            <pc:sldMasterMk cId="3999711216" sldId="2147483777"/>
            <pc:sldLayoutMk cId="566473867" sldId="2147483770"/>
          </pc:sldLayoutMkLst>
        </pc:sldLayoutChg>
        <pc:sldLayoutChg chg="add">
          <pc:chgData name="Jonathan Melly" userId="a7718738-f2aa-4d1b-bcf4-5a9c900fe107" providerId="ADAL" clId="{06CECDA6-922A-4AB0-9BE6-7AA8913E16E9}" dt="2024-03-07T10:54:52.932" v="14" actId="26606"/>
          <pc:sldLayoutMkLst>
            <pc:docMk/>
            <pc:sldMasterMk cId="3999711216" sldId="2147483777"/>
            <pc:sldLayoutMk cId="1549677712" sldId="2147483771"/>
          </pc:sldLayoutMkLst>
        </pc:sldLayoutChg>
        <pc:sldLayoutChg chg="add">
          <pc:chgData name="Jonathan Melly" userId="a7718738-f2aa-4d1b-bcf4-5a9c900fe107" providerId="ADAL" clId="{06CECDA6-922A-4AB0-9BE6-7AA8913E16E9}" dt="2024-03-07T10:54:52.932" v="14" actId="26606"/>
          <pc:sldLayoutMkLst>
            <pc:docMk/>
            <pc:sldMasterMk cId="3999711216" sldId="2147483777"/>
            <pc:sldLayoutMk cId="4091537528" sldId="2147483772"/>
          </pc:sldLayoutMkLst>
        </pc:sldLayoutChg>
        <pc:sldLayoutChg chg="add">
          <pc:chgData name="Jonathan Melly" userId="a7718738-f2aa-4d1b-bcf4-5a9c900fe107" providerId="ADAL" clId="{06CECDA6-922A-4AB0-9BE6-7AA8913E16E9}" dt="2024-03-07T10:54:52.932" v="14" actId="26606"/>
          <pc:sldLayoutMkLst>
            <pc:docMk/>
            <pc:sldMasterMk cId="3999711216" sldId="2147483777"/>
            <pc:sldLayoutMk cId="981905907" sldId="2147483773"/>
          </pc:sldLayoutMkLst>
        </pc:sldLayoutChg>
        <pc:sldLayoutChg chg="add">
          <pc:chgData name="Jonathan Melly" userId="a7718738-f2aa-4d1b-bcf4-5a9c900fe107" providerId="ADAL" clId="{06CECDA6-922A-4AB0-9BE6-7AA8913E16E9}" dt="2024-03-07T10:54:52.932" v="14" actId="26606"/>
          <pc:sldLayoutMkLst>
            <pc:docMk/>
            <pc:sldMasterMk cId="3999711216" sldId="2147483777"/>
            <pc:sldLayoutMk cId="2613958197" sldId="2147483774"/>
          </pc:sldLayoutMkLst>
        </pc:sldLayoutChg>
        <pc:sldLayoutChg chg="add">
          <pc:chgData name="Jonathan Melly" userId="a7718738-f2aa-4d1b-bcf4-5a9c900fe107" providerId="ADAL" clId="{06CECDA6-922A-4AB0-9BE6-7AA8913E16E9}" dt="2024-03-07T10:54:52.932" v="14" actId="26606"/>
          <pc:sldLayoutMkLst>
            <pc:docMk/>
            <pc:sldMasterMk cId="3999711216" sldId="2147483777"/>
            <pc:sldLayoutMk cId="1994210779" sldId="2147483775"/>
          </pc:sldLayoutMkLst>
        </pc:sldLayoutChg>
        <pc:sldLayoutChg chg="add">
          <pc:chgData name="Jonathan Melly" userId="a7718738-f2aa-4d1b-bcf4-5a9c900fe107" providerId="ADAL" clId="{06CECDA6-922A-4AB0-9BE6-7AA8913E16E9}" dt="2024-03-07T10:54:52.932" v="14" actId="26606"/>
          <pc:sldLayoutMkLst>
            <pc:docMk/>
            <pc:sldMasterMk cId="3999711216" sldId="2147483777"/>
            <pc:sldLayoutMk cId="1989115880" sldId="2147483776"/>
          </pc:sldLayoutMkLst>
        </pc:sldLayoutChg>
        <pc:sldLayoutChg chg="add replId">
          <pc:chgData name="Jonathan Melly" userId="a7718738-f2aa-4d1b-bcf4-5a9c900fe107" providerId="ADAL" clId="{06CECDA6-922A-4AB0-9BE6-7AA8913E16E9}" dt="2024-03-07T10:54:52.932" v="14" actId="26606"/>
          <pc:sldLayoutMkLst>
            <pc:docMk/>
            <pc:sldMasterMk cId="3999711216" sldId="2147483777"/>
            <pc:sldLayoutMk cId="1585364929" sldId="2147483778"/>
          </pc:sldLayoutMkLst>
        </pc:sldLayoutChg>
        <pc:sldLayoutChg chg="add replId">
          <pc:chgData name="Jonathan Melly" userId="a7718738-f2aa-4d1b-bcf4-5a9c900fe107" providerId="ADAL" clId="{06CECDA6-922A-4AB0-9BE6-7AA8913E16E9}" dt="2024-03-07T10:54:52.932" v="14" actId="26606"/>
          <pc:sldLayoutMkLst>
            <pc:docMk/>
            <pc:sldMasterMk cId="3999711216" sldId="2147483777"/>
            <pc:sldLayoutMk cId="4045125255" sldId="2147483779"/>
          </pc:sldLayoutMkLst>
        </pc:sldLayoutChg>
        <pc:sldLayoutChg chg="add replId">
          <pc:chgData name="Jonathan Melly" userId="a7718738-f2aa-4d1b-bcf4-5a9c900fe107" providerId="ADAL" clId="{06CECDA6-922A-4AB0-9BE6-7AA8913E16E9}" dt="2024-03-07T10:54:52.932" v="14" actId="26606"/>
          <pc:sldLayoutMkLst>
            <pc:docMk/>
            <pc:sldMasterMk cId="3999711216" sldId="2147483777"/>
            <pc:sldLayoutMk cId="3824672261" sldId="2147483780"/>
          </pc:sldLayoutMkLst>
        </pc:sldLayoutChg>
      </pc:sldMasterChg>
    </pc:docChg>
  </pc:docChgLst>
  <pc:docChgLst>
    <pc:chgData name="Jonathan Melly" userId="a7718738-f2aa-4d1b-bcf4-5a9c900fe107" providerId="ADAL" clId="{4CB6418F-8A15-4BDF-848D-D20FEE613ED1}"/>
    <pc:docChg chg="undo custSel addSld modSld addMainMaster delMainMaster">
      <pc:chgData name="Jonathan Melly" userId="a7718738-f2aa-4d1b-bcf4-5a9c900fe107" providerId="ADAL" clId="{4CB6418F-8A15-4BDF-848D-D20FEE613ED1}" dt="2024-03-06T14:24:45.648" v="1244" actId="20577"/>
      <pc:docMkLst>
        <pc:docMk/>
      </pc:docMkLst>
      <pc:sldChg chg="addSp delSp modSp new mod setBg modClrScheme delDesignElem chgLayout">
        <pc:chgData name="Jonathan Melly" userId="a7718738-f2aa-4d1b-bcf4-5a9c900fe107" providerId="ADAL" clId="{4CB6418F-8A15-4BDF-848D-D20FEE613ED1}" dt="2024-03-04T11:41:00.462" v="1228" actId="1076"/>
        <pc:sldMkLst>
          <pc:docMk/>
          <pc:sldMk cId="2078324525" sldId="256"/>
        </pc:sldMkLst>
        <pc:spChg chg="mod">
          <ac:chgData name="Jonathan Melly" userId="a7718738-f2aa-4d1b-bcf4-5a9c900fe107" providerId="ADAL" clId="{4CB6418F-8A15-4BDF-848D-D20FEE613ED1}" dt="2024-03-01T13:50:26.476" v="150" actId="1076"/>
          <ac:spMkLst>
            <pc:docMk/>
            <pc:sldMk cId="2078324525" sldId="256"/>
            <ac:spMk id="2" creationId="{69DEAE43-43E1-A7F8-3A2F-69D7AD4D11AA}"/>
          </ac:spMkLst>
        </pc:spChg>
        <pc:spChg chg="mod">
          <ac:chgData name="Jonathan Melly" userId="a7718738-f2aa-4d1b-bcf4-5a9c900fe107" providerId="ADAL" clId="{4CB6418F-8A15-4BDF-848D-D20FEE613ED1}" dt="2024-03-01T13:50:32.041" v="158" actId="20577"/>
          <ac:spMkLst>
            <pc:docMk/>
            <pc:sldMk cId="2078324525" sldId="256"/>
            <ac:spMk id="3" creationId="{C28969C6-5B7C-8B51-32B9-9A70E97DE763}"/>
          </ac:spMkLst>
        </pc:spChg>
        <pc:spChg chg="add del">
          <ac:chgData name="Jonathan Melly" userId="a7718738-f2aa-4d1b-bcf4-5a9c900fe107" providerId="ADAL" clId="{4CB6418F-8A15-4BDF-848D-D20FEE613ED1}" dt="2024-03-01T13:49:20.113" v="104"/>
          <ac:spMkLst>
            <pc:docMk/>
            <pc:sldMk cId="2078324525" sldId="256"/>
            <ac:spMk id="9" creationId="{178C5A24-0D67-4D91-A8AB-79267D9CC7A8}"/>
          </ac:spMkLst>
        </pc:spChg>
        <pc:spChg chg="add del">
          <ac:chgData name="Jonathan Melly" userId="a7718738-f2aa-4d1b-bcf4-5a9c900fe107" providerId="ADAL" clId="{4CB6418F-8A15-4BDF-848D-D20FEE613ED1}" dt="2024-03-01T13:49:20.113" v="104"/>
          <ac:spMkLst>
            <pc:docMk/>
            <pc:sldMk cId="2078324525" sldId="256"/>
            <ac:spMk id="11" creationId="{67F1335F-97CE-4842-9A57-2B6A3F459D82}"/>
          </ac:spMkLst>
        </pc:spChg>
        <pc:picChg chg="add mod">
          <ac:chgData name="Jonathan Melly" userId="a7718738-f2aa-4d1b-bcf4-5a9c900fe107" providerId="ADAL" clId="{4CB6418F-8A15-4BDF-848D-D20FEE613ED1}" dt="2024-03-04T11:41:00.462" v="1228" actId="1076"/>
          <ac:picMkLst>
            <pc:docMk/>
            <pc:sldMk cId="2078324525" sldId="256"/>
            <ac:picMk id="4" creationId="{BF6FD0A5-7A52-3529-C8DD-1318BCE06DD3}"/>
          </ac:picMkLst>
        </pc:picChg>
      </pc:sldChg>
      <pc:sldChg chg="addSp modSp new mod modAnim">
        <pc:chgData name="Jonathan Melly" userId="a7718738-f2aa-4d1b-bcf4-5a9c900fe107" providerId="ADAL" clId="{4CB6418F-8A15-4BDF-848D-D20FEE613ED1}" dt="2024-03-01T13:56:03.709" v="256" actId="14100"/>
        <pc:sldMkLst>
          <pc:docMk/>
          <pc:sldMk cId="2293216410" sldId="257"/>
        </pc:sldMkLst>
        <pc:spChg chg="mod">
          <ac:chgData name="Jonathan Melly" userId="a7718738-f2aa-4d1b-bcf4-5a9c900fe107" providerId="ADAL" clId="{4CB6418F-8A15-4BDF-848D-D20FEE613ED1}" dt="2024-03-01T13:53:48.365" v="221" actId="20577"/>
          <ac:spMkLst>
            <pc:docMk/>
            <pc:sldMk cId="2293216410" sldId="257"/>
            <ac:spMk id="2" creationId="{76E52328-254F-24F2-24C1-CAB8397C8CD9}"/>
          </ac:spMkLst>
        </pc:spChg>
        <pc:spChg chg="mod">
          <ac:chgData name="Jonathan Melly" userId="a7718738-f2aa-4d1b-bcf4-5a9c900fe107" providerId="ADAL" clId="{4CB6418F-8A15-4BDF-848D-D20FEE613ED1}" dt="2024-03-01T13:49:22.729" v="105"/>
          <ac:spMkLst>
            <pc:docMk/>
            <pc:sldMk cId="2293216410" sldId="257"/>
            <ac:spMk id="3" creationId="{925CB8A6-F000-A873-7544-D74E52951163}"/>
          </ac:spMkLst>
        </pc:spChg>
        <pc:spChg chg="add mod">
          <ac:chgData name="Jonathan Melly" userId="a7718738-f2aa-4d1b-bcf4-5a9c900fe107" providerId="ADAL" clId="{4CB6418F-8A15-4BDF-848D-D20FEE613ED1}" dt="2024-03-01T13:56:03.709" v="256" actId="14100"/>
          <ac:spMkLst>
            <pc:docMk/>
            <pc:sldMk cId="2293216410" sldId="257"/>
            <ac:spMk id="8" creationId="{5919CFFE-1320-AF2E-03FA-2FA639E63042}"/>
          </ac:spMkLst>
        </pc:spChg>
        <pc:spChg chg="add mod">
          <ac:chgData name="Jonathan Melly" userId="a7718738-f2aa-4d1b-bcf4-5a9c900fe107" providerId="ADAL" clId="{4CB6418F-8A15-4BDF-848D-D20FEE613ED1}" dt="2024-03-01T13:55:31.589" v="252" actId="14100"/>
          <ac:spMkLst>
            <pc:docMk/>
            <pc:sldMk cId="2293216410" sldId="257"/>
            <ac:spMk id="13" creationId="{0535984D-499B-0895-B75F-C6087F28FA2A}"/>
          </ac:spMkLst>
        </pc:spChg>
        <pc:picChg chg="add mod">
          <ac:chgData name="Jonathan Melly" userId="a7718738-f2aa-4d1b-bcf4-5a9c900fe107" providerId="ADAL" clId="{4CB6418F-8A15-4BDF-848D-D20FEE613ED1}" dt="2024-03-01T13:50:58.233" v="178" actId="1076"/>
          <ac:picMkLst>
            <pc:docMk/>
            <pc:sldMk cId="2293216410" sldId="257"/>
            <ac:picMk id="5" creationId="{60667AA8-997C-D24F-3868-9EDDFEF05DBD}"/>
          </ac:picMkLst>
        </pc:picChg>
        <pc:picChg chg="add mod">
          <ac:chgData name="Jonathan Melly" userId="a7718738-f2aa-4d1b-bcf4-5a9c900fe107" providerId="ADAL" clId="{4CB6418F-8A15-4BDF-848D-D20FEE613ED1}" dt="2024-03-01T13:55:17.006" v="249" actId="1076"/>
          <ac:picMkLst>
            <pc:docMk/>
            <pc:sldMk cId="2293216410" sldId="257"/>
            <ac:picMk id="11" creationId="{51AFF8AB-98C0-48D3-8A2B-6046885B26A3}"/>
          </ac:picMkLst>
        </pc:picChg>
        <pc:cxnChg chg="add mod ord">
          <ac:chgData name="Jonathan Melly" userId="a7718738-f2aa-4d1b-bcf4-5a9c900fe107" providerId="ADAL" clId="{4CB6418F-8A15-4BDF-848D-D20FEE613ED1}" dt="2024-03-01T13:55:20.707" v="250" actId="166"/>
          <ac:cxnSpMkLst>
            <pc:docMk/>
            <pc:sldMk cId="2293216410" sldId="257"/>
            <ac:cxnSpMk id="7" creationId="{8DA4CA46-8BA4-8DE4-8E92-699B7416E135}"/>
          </ac:cxnSpMkLst>
        </pc:cxnChg>
        <pc:cxnChg chg="add mod">
          <ac:chgData name="Jonathan Melly" userId="a7718738-f2aa-4d1b-bcf4-5a9c900fe107" providerId="ADAL" clId="{4CB6418F-8A15-4BDF-848D-D20FEE613ED1}" dt="2024-03-01T13:55:31.589" v="252" actId="14100"/>
          <ac:cxnSpMkLst>
            <pc:docMk/>
            <pc:sldMk cId="2293216410" sldId="257"/>
            <ac:cxnSpMk id="14" creationId="{51E01A80-3B20-E227-8C4E-CCBDF1D5658F}"/>
          </ac:cxnSpMkLst>
        </pc:cxnChg>
      </pc:sldChg>
      <pc:sldChg chg="addSp delSp modSp new mod delAnim modAnim">
        <pc:chgData name="Jonathan Melly" userId="a7718738-f2aa-4d1b-bcf4-5a9c900fe107" providerId="ADAL" clId="{4CB6418F-8A15-4BDF-848D-D20FEE613ED1}" dt="2024-03-01T14:13:30.318" v="510" actId="20577"/>
        <pc:sldMkLst>
          <pc:docMk/>
          <pc:sldMk cId="3698525834" sldId="258"/>
        </pc:sldMkLst>
        <pc:spChg chg="mod">
          <ac:chgData name="Jonathan Melly" userId="a7718738-f2aa-4d1b-bcf4-5a9c900fe107" providerId="ADAL" clId="{4CB6418F-8A15-4BDF-848D-D20FEE613ED1}" dt="2024-03-01T14:09:25.953" v="488" actId="20577"/>
          <ac:spMkLst>
            <pc:docMk/>
            <pc:sldMk cId="3698525834" sldId="258"/>
            <ac:spMk id="2" creationId="{A3B9CDB0-FACF-1E80-C1F6-B76A981DE861}"/>
          </ac:spMkLst>
        </pc:spChg>
        <pc:spChg chg="mod ord">
          <ac:chgData name="Jonathan Melly" userId="a7718738-f2aa-4d1b-bcf4-5a9c900fe107" providerId="ADAL" clId="{4CB6418F-8A15-4BDF-848D-D20FEE613ED1}" dt="2024-03-01T14:13:30.318" v="510" actId="20577"/>
          <ac:spMkLst>
            <pc:docMk/>
            <pc:sldMk cId="3698525834" sldId="258"/>
            <ac:spMk id="3" creationId="{65A8622C-4B2F-DBDE-F62C-7760CB687F32}"/>
          </ac:spMkLst>
        </pc:spChg>
        <pc:spChg chg="add mod">
          <ac:chgData name="Jonathan Melly" userId="a7718738-f2aa-4d1b-bcf4-5a9c900fe107" providerId="ADAL" clId="{4CB6418F-8A15-4BDF-848D-D20FEE613ED1}" dt="2024-03-01T13:59:25.088" v="339" actId="1035"/>
          <ac:spMkLst>
            <pc:docMk/>
            <pc:sldMk cId="3698525834" sldId="258"/>
            <ac:spMk id="9" creationId="{177FD5FF-7B1D-6553-F819-13F3836F5389}"/>
          </ac:spMkLst>
        </pc:spChg>
        <pc:spChg chg="add mod">
          <ac:chgData name="Jonathan Melly" userId="a7718738-f2aa-4d1b-bcf4-5a9c900fe107" providerId="ADAL" clId="{4CB6418F-8A15-4BDF-848D-D20FEE613ED1}" dt="2024-03-01T13:59:25.088" v="339" actId="1035"/>
          <ac:spMkLst>
            <pc:docMk/>
            <pc:sldMk cId="3698525834" sldId="258"/>
            <ac:spMk id="11" creationId="{50AD3115-7F04-EF13-CAB9-2C776F747D91}"/>
          </ac:spMkLst>
        </pc:spChg>
        <pc:spChg chg="add mod">
          <ac:chgData name="Jonathan Melly" userId="a7718738-f2aa-4d1b-bcf4-5a9c900fe107" providerId="ADAL" clId="{4CB6418F-8A15-4BDF-848D-D20FEE613ED1}" dt="2024-03-01T14:01:41.290" v="379" actId="207"/>
          <ac:spMkLst>
            <pc:docMk/>
            <pc:sldMk cId="3698525834" sldId="258"/>
            <ac:spMk id="24" creationId="{D1A1E45F-125C-96FA-26EA-A7F946FEFD5C}"/>
          </ac:spMkLst>
        </pc:spChg>
        <pc:picChg chg="add mod modCrop">
          <ac:chgData name="Jonathan Melly" userId="a7718738-f2aa-4d1b-bcf4-5a9c900fe107" providerId="ADAL" clId="{4CB6418F-8A15-4BDF-848D-D20FEE613ED1}" dt="2024-03-01T13:59:25.088" v="339" actId="1035"/>
          <ac:picMkLst>
            <pc:docMk/>
            <pc:sldMk cId="3698525834" sldId="258"/>
            <ac:picMk id="5" creationId="{90050217-7A9C-AF1F-BB51-98FF2D40FA61}"/>
          </ac:picMkLst>
        </pc:picChg>
        <pc:picChg chg="add del mod">
          <ac:chgData name="Jonathan Melly" userId="a7718738-f2aa-4d1b-bcf4-5a9c900fe107" providerId="ADAL" clId="{4CB6418F-8A15-4BDF-848D-D20FEE613ED1}" dt="2024-03-01T14:00:04.998" v="340" actId="478"/>
          <ac:picMkLst>
            <pc:docMk/>
            <pc:sldMk cId="3698525834" sldId="258"/>
            <ac:picMk id="13" creationId="{7CD4A549-8BCE-1419-C1C6-0776C923B62C}"/>
          </ac:picMkLst>
        </pc:picChg>
        <pc:picChg chg="add mod ord">
          <ac:chgData name="Jonathan Melly" userId="a7718738-f2aa-4d1b-bcf4-5a9c900fe107" providerId="ADAL" clId="{4CB6418F-8A15-4BDF-848D-D20FEE613ED1}" dt="2024-03-01T14:04:42.861" v="397" actId="1076"/>
          <ac:picMkLst>
            <pc:docMk/>
            <pc:sldMk cId="3698525834" sldId="258"/>
            <ac:picMk id="15" creationId="{B413BFBB-67BE-EDFF-EE41-FD20A89C80AA}"/>
          </ac:picMkLst>
        </pc:picChg>
        <pc:picChg chg="add mod">
          <ac:chgData name="Jonathan Melly" userId="a7718738-f2aa-4d1b-bcf4-5a9c900fe107" providerId="ADAL" clId="{4CB6418F-8A15-4BDF-848D-D20FEE613ED1}" dt="2024-03-01T14:00:35.144" v="350" actId="1038"/>
          <ac:picMkLst>
            <pc:docMk/>
            <pc:sldMk cId="3698525834" sldId="258"/>
            <ac:picMk id="20" creationId="{286BC5D5-4480-B160-E34B-D5399283368D}"/>
          </ac:picMkLst>
        </pc:picChg>
        <pc:picChg chg="add mod">
          <ac:chgData name="Jonathan Melly" userId="a7718738-f2aa-4d1b-bcf4-5a9c900fe107" providerId="ADAL" clId="{4CB6418F-8A15-4BDF-848D-D20FEE613ED1}" dt="2024-03-01T14:08:35.073" v="480" actId="1440"/>
          <ac:picMkLst>
            <pc:docMk/>
            <pc:sldMk cId="3698525834" sldId="258"/>
            <ac:picMk id="30" creationId="{835C6A74-FE7E-6E28-82B6-489F8B49F954}"/>
          </ac:picMkLst>
        </pc:picChg>
        <pc:cxnChg chg="add mod">
          <ac:chgData name="Jonathan Melly" userId="a7718738-f2aa-4d1b-bcf4-5a9c900fe107" providerId="ADAL" clId="{4CB6418F-8A15-4BDF-848D-D20FEE613ED1}" dt="2024-03-01T13:59:25.088" v="339" actId="1035"/>
          <ac:cxnSpMkLst>
            <pc:docMk/>
            <pc:sldMk cId="3698525834" sldId="258"/>
            <ac:cxnSpMk id="6" creationId="{0CFAB019-F8DA-3CE8-C0FD-9953E9823807}"/>
          </ac:cxnSpMkLst>
        </pc:cxnChg>
        <pc:cxnChg chg="add mod">
          <ac:chgData name="Jonathan Melly" userId="a7718738-f2aa-4d1b-bcf4-5a9c900fe107" providerId="ADAL" clId="{4CB6418F-8A15-4BDF-848D-D20FEE613ED1}" dt="2024-03-01T13:59:25.088" v="339" actId="1035"/>
          <ac:cxnSpMkLst>
            <pc:docMk/>
            <pc:sldMk cId="3698525834" sldId="258"/>
            <ac:cxnSpMk id="10" creationId="{A31C645A-A699-7C9D-5A40-AF116604C082}"/>
          </ac:cxnSpMkLst>
        </pc:cxnChg>
        <pc:cxnChg chg="add mod ord">
          <ac:chgData name="Jonathan Melly" userId="a7718738-f2aa-4d1b-bcf4-5a9c900fe107" providerId="ADAL" clId="{4CB6418F-8A15-4BDF-848D-D20FEE613ED1}" dt="2024-03-01T14:04:53.239" v="399" actId="14100"/>
          <ac:cxnSpMkLst>
            <pc:docMk/>
            <pc:sldMk cId="3698525834" sldId="258"/>
            <ac:cxnSpMk id="16" creationId="{5B52326E-C82C-C79C-F90C-3305A5564FB1}"/>
          </ac:cxnSpMkLst>
        </pc:cxnChg>
        <pc:cxnChg chg="add mod">
          <ac:chgData name="Jonathan Melly" userId="a7718738-f2aa-4d1b-bcf4-5a9c900fe107" providerId="ADAL" clId="{4CB6418F-8A15-4BDF-848D-D20FEE613ED1}" dt="2024-03-01T14:08:24.979" v="478" actId="14100"/>
          <ac:cxnSpMkLst>
            <pc:docMk/>
            <pc:sldMk cId="3698525834" sldId="258"/>
            <ac:cxnSpMk id="23" creationId="{F58F7F75-7DCF-9259-6F05-9F7FFC490446}"/>
          </ac:cxnSpMkLst>
        </pc:cxnChg>
      </pc:sldChg>
      <pc:sldChg chg="addSp delSp modSp new mod setBg">
        <pc:chgData name="Jonathan Melly" userId="a7718738-f2aa-4d1b-bcf4-5a9c900fe107" providerId="ADAL" clId="{4CB6418F-8A15-4BDF-848D-D20FEE613ED1}" dt="2024-03-06T14:24:45.648" v="1244" actId="20577"/>
        <pc:sldMkLst>
          <pc:docMk/>
          <pc:sldMk cId="871862720" sldId="259"/>
        </pc:sldMkLst>
        <pc:spChg chg="del">
          <ac:chgData name="Jonathan Melly" userId="a7718738-f2aa-4d1b-bcf4-5a9c900fe107" providerId="ADAL" clId="{4CB6418F-8A15-4BDF-848D-D20FEE613ED1}" dt="2024-03-01T14:13:10.554" v="494" actId="26606"/>
          <ac:spMkLst>
            <pc:docMk/>
            <pc:sldMk cId="871862720" sldId="259"/>
            <ac:spMk id="2" creationId="{ADF7E641-9ACD-9D3E-D341-F6DE86DD808C}"/>
          </ac:spMkLst>
        </pc:spChg>
        <pc:spChg chg="del">
          <ac:chgData name="Jonathan Melly" userId="a7718738-f2aa-4d1b-bcf4-5a9c900fe107" providerId="ADAL" clId="{4CB6418F-8A15-4BDF-848D-D20FEE613ED1}" dt="2024-03-01T14:13:10.554" v="494" actId="26606"/>
          <ac:spMkLst>
            <pc:docMk/>
            <pc:sldMk cId="871862720" sldId="259"/>
            <ac:spMk id="3" creationId="{64612009-B23C-C582-CFEC-AC8D32DD9760}"/>
          </ac:spMkLst>
        </pc:spChg>
        <pc:spChg chg="mod">
          <ac:chgData name="Jonathan Melly" userId="a7718738-f2aa-4d1b-bcf4-5a9c900fe107" providerId="ADAL" clId="{4CB6418F-8A15-4BDF-848D-D20FEE613ED1}" dt="2024-03-06T14:24:45.401" v="1229" actId="20577"/>
          <ac:spMkLst>
            <pc:docMk/>
            <pc:sldMk cId="871862720" sldId="259"/>
            <ac:spMk id="13" creationId="{902DC474-5BCC-4188-ACDC-AD63E6B187EC}"/>
          </ac:spMkLst>
        </pc:spChg>
        <pc:spChg chg="mod">
          <ac:chgData name="Jonathan Melly" userId="a7718738-f2aa-4d1b-bcf4-5a9c900fe107" providerId="ADAL" clId="{4CB6418F-8A15-4BDF-848D-D20FEE613ED1}" dt="2024-03-06T14:24:45.433" v="1230" actId="20577"/>
          <ac:spMkLst>
            <pc:docMk/>
            <pc:sldMk cId="871862720" sldId="259"/>
            <ac:spMk id="14" creationId="{7B427019-8592-4032-931B-4F27104C9DE2}"/>
          </ac:spMkLst>
        </pc:spChg>
        <pc:spChg chg="mod">
          <ac:chgData name="Jonathan Melly" userId="a7718738-f2aa-4d1b-bcf4-5a9c900fe107" providerId="ADAL" clId="{4CB6418F-8A15-4BDF-848D-D20FEE613ED1}" dt="2024-03-06T14:24:45.448" v="1231" actId="20577"/>
          <ac:spMkLst>
            <pc:docMk/>
            <pc:sldMk cId="871862720" sldId="259"/>
            <ac:spMk id="15" creationId="{1D6E2CEA-A5BB-4CF7-B907-AE4DBF6748EB}"/>
          </ac:spMkLst>
        </pc:spChg>
        <pc:spChg chg="mod">
          <ac:chgData name="Jonathan Melly" userId="a7718738-f2aa-4d1b-bcf4-5a9c900fe107" providerId="ADAL" clId="{4CB6418F-8A15-4BDF-848D-D20FEE613ED1}" dt="2024-03-06T14:24:45.470" v="1232" actId="20577"/>
          <ac:spMkLst>
            <pc:docMk/>
            <pc:sldMk cId="871862720" sldId="259"/>
            <ac:spMk id="16" creationId="{78D09D5A-29CC-4B32-9CE1-72E607558A6C}"/>
          </ac:spMkLst>
        </pc:spChg>
        <pc:spChg chg="mod">
          <ac:chgData name="Jonathan Melly" userId="a7718738-f2aa-4d1b-bcf4-5a9c900fe107" providerId="ADAL" clId="{4CB6418F-8A15-4BDF-848D-D20FEE613ED1}" dt="2024-03-06T14:24:45.470" v="1233" actId="20577"/>
          <ac:spMkLst>
            <pc:docMk/>
            <pc:sldMk cId="871862720" sldId="259"/>
            <ac:spMk id="17" creationId="{6DF3A3FC-950B-40B0-923D-0F0BC1A54204}"/>
          </ac:spMkLst>
        </pc:spChg>
        <pc:spChg chg="mod">
          <ac:chgData name="Jonathan Melly" userId="a7718738-f2aa-4d1b-bcf4-5a9c900fe107" providerId="ADAL" clId="{4CB6418F-8A15-4BDF-848D-D20FEE613ED1}" dt="2024-03-06T14:24:45.486" v="1234" actId="20577"/>
          <ac:spMkLst>
            <pc:docMk/>
            <pc:sldMk cId="871862720" sldId="259"/>
            <ac:spMk id="18" creationId="{BCA0F2E1-CD3D-4521-9CCB-41A5CC6C543E}"/>
          </ac:spMkLst>
        </pc:spChg>
        <pc:spChg chg="mod">
          <ac:chgData name="Jonathan Melly" userId="a7718738-f2aa-4d1b-bcf4-5a9c900fe107" providerId="ADAL" clId="{4CB6418F-8A15-4BDF-848D-D20FEE613ED1}" dt="2024-03-06T14:24:45.501" v="1235" actId="20577"/>
          <ac:spMkLst>
            <pc:docMk/>
            <pc:sldMk cId="871862720" sldId="259"/>
            <ac:spMk id="19" creationId="{9BA4F16A-21DC-462A-AD37-0A93C8B79E1E}"/>
          </ac:spMkLst>
        </pc:spChg>
        <pc:spChg chg="mod">
          <ac:chgData name="Jonathan Melly" userId="a7718738-f2aa-4d1b-bcf4-5a9c900fe107" providerId="ADAL" clId="{4CB6418F-8A15-4BDF-848D-D20FEE613ED1}" dt="2024-03-06T14:24:45.501" v="1236" actId="20577"/>
          <ac:spMkLst>
            <pc:docMk/>
            <pc:sldMk cId="871862720" sldId="259"/>
            <ac:spMk id="20" creationId="{FB75EBDD-038D-4572-A372-114938295706}"/>
          </ac:spMkLst>
        </pc:spChg>
        <pc:spChg chg="add">
          <ac:chgData name="Jonathan Melly" userId="a7718738-f2aa-4d1b-bcf4-5a9c900fe107" providerId="ADAL" clId="{4CB6418F-8A15-4BDF-848D-D20FEE613ED1}" dt="2024-03-01T14:13:10.554" v="494" actId="26606"/>
          <ac:spMkLst>
            <pc:docMk/>
            <pc:sldMk cId="871862720" sldId="259"/>
            <ac:spMk id="22" creationId="{21029ED5-F105-4DD2-99C8-1E4422817978}"/>
          </ac:spMkLst>
        </pc:spChg>
        <pc:spChg chg="mod">
          <ac:chgData name="Jonathan Melly" userId="a7718738-f2aa-4d1b-bcf4-5a9c900fe107" providerId="ADAL" clId="{4CB6418F-8A15-4BDF-848D-D20FEE613ED1}" dt="2024-03-06T14:24:45.533" v="1237" actId="20577"/>
          <ac:spMkLst>
            <pc:docMk/>
            <pc:sldMk cId="871862720" sldId="259"/>
            <ac:spMk id="26" creationId="{E0F07DDC-34A6-46A1-9DE9-2BBE2931A55B}"/>
          </ac:spMkLst>
        </pc:spChg>
        <pc:spChg chg="mod">
          <ac:chgData name="Jonathan Melly" userId="a7718738-f2aa-4d1b-bcf4-5a9c900fe107" providerId="ADAL" clId="{4CB6418F-8A15-4BDF-848D-D20FEE613ED1}" dt="2024-03-06T14:24:45.548" v="1238" actId="20577"/>
          <ac:spMkLst>
            <pc:docMk/>
            <pc:sldMk cId="871862720" sldId="259"/>
            <ac:spMk id="27" creationId="{2CEB2BF9-B8DB-45B9-86EA-D197B5B1AEFF}"/>
          </ac:spMkLst>
        </pc:spChg>
        <pc:spChg chg="mod">
          <ac:chgData name="Jonathan Melly" userId="a7718738-f2aa-4d1b-bcf4-5a9c900fe107" providerId="ADAL" clId="{4CB6418F-8A15-4BDF-848D-D20FEE613ED1}" dt="2024-03-06T14:24:45.570" v="1239" actId="20577"/>
          <ac:spMkLst>
            <pc:docMk/>
            <pc:sldMk cId="871862720" sldId="259"/>
            <ac:spMk id="28" creationId="{08B5BB34-3801-4E70-A981-FE007635E11D}"/>
          </ac:spMkLst>
        </pc:spChg>
        <pc:spChg chg="mod">
          <ac:chgData name="Jonathan Melly" userId="a7718738-f2aa-4d1b-bcf4-5a9c900fe107" providerId="ADAL" clId="{4CB6418F-8A15-4BDF-848D-D20FEE613ED1}" dt="2024-03-06T14:24:45.601" v="1240" actId="20577"/>
          <ac:spMkLst>
            <pc:docMk/>
            <pc:sldMk cId="871862720" sldId="259"/>
            <ac:spMk id="29" creationId="{38432A75-2CEB-463C-A8F2-ABB50A79F444}"/>
          </ac:spMkLst>
        </pc:spChg>
        <pc:spChg chg="mod">
          <ac:chgData name="Jonathan Melly" userId="a7718738-f2aa-4d1b-bcf4-5a9c900fe107" providerId="ADAL" clId="{4CB6418F-8A15-4BDF-848D-D20FEE613ED1}" dt="2024-03-06T14:24:45.617" v="1241" actId="20577"/>
          <ac:spMkLst>
            <pc:docMk/>
            <pc:sldMk cId="871862720" sldId="259"/>
            <ac:spMk id="30" creationId="{E7E850B8-C050-4597-8BEB-113FEC9A27C9}"/>
          </ac:spMkLst>
        </pc:spChg>
        <pc:spChg chg="mod">
          <ac:chgData name="Jonathan Melly" userId="a7718738-f2aa-4d1b-bcf4-5a9c900fe107" providerId="ADAL" clId="{4CB6418F-8A15-4BDF-848D-D20FEE613ED1}" dt="2024-03-06T14:24:45.633" v="1242" actId="20577"/>
          <ac:spMkLst>
            <pc:docMk/>
            <pc:sldMk cId="871862720" sldId="259"/>
            <ac:spMk id="31" creationId="{24ACC798-9CEC-4B6F-A8DD-F8E6FCCCF164}"/>
          </ac:spMkLst>
        </pc:spChg>
        <pc:spChg chg="mod">
          <ac:chgData name="Jonathan Melly" userId="a7718738-f2aa-4d1b-bcf4-5a9c900fe107" providerId="ADAL" clId="{4CB6418F-8A15-4BDF-848D-D20FEE613ED1}" dt="2024-03-06T14:24:45.648" v="1243" actId="20577"/>
          <ac:spMkLst>
            <pc:docMk/>
            <pc:sldMk cId="871862720" sldId="259"/>
            <ac:spMk id="32" creationId="{1D58A8C6-1294-4CD9-89BC-F1E981A524AA}"/>
          </ac:spMkLst>
        </pc:spChg>
        <pc:spChg chg="mod">
          <ac:chgData name="Jonathan Melly" userId="a7718738-f2aa-4d1b-bcf4-5a9c900fe107" providerId="ADAL" clId="{4CB6418F-8A15-4BDF-848D-D20FEE613ED1}" dt="2024-03-06T14:24:45.648" v="1244" actId="20577"/>
          <ac:spMkLst>
            <pc:docMk/>
            <pc:sldMk cId="871862720" sldId="259"/>
            <ac:spMk id="33" creationId="{F32F2ED6-6143-46C4-A641-72D42732B6FA}"/>
          </ac:spMkLst>
        </pc:spChg>
        <pc:spChg chg="add">
          <ac:chgData name="Jonathan Melly" userId="a7718738-f2aa-4d1b-bcf4-5a9c900fe107" providerId="ADAL" clId="{4CB6418F-8A15-4BDF-848D-D20FEE613ED1}" dt="2024-03-01T14:13:10.554" v="494" actId="26606"/>
          <ac:spMkLst>
            <pc:docMk/>
            <pc:sldMk cId="871862720" sldId="259"/>
            <ac:spMk id="35" creationId="{5C9652B3-A450-4ED6-8FBF-F536BA60B4D8}"/>
          </ac:spMkLst>
        </pc:spChg>
        <pc:grpChg chg="add">
          <ac:chgData name="Jonathan Melly" userId="a7718738-f2aa-4d1b-bcf4-5a9c900fe107" providerId="ADAL" clId="{4CB6418F-8A15-4BDF-848D-D20FEE613ED1}" dt="2024-03-01T14:13:10.554" v="494" actId="26606"/>
          <ac:grpSpMkLst>
            <pc:docMk/>
            <pc:sldMk cId="871862720" sldId="259"/>
            <ac:grpSpMk id="10" creationId="{DDE8DE2B-61C1-46D5-BEB8-521321C182C4}"/>
          </ac:grpSpMkLst>
        </pc:grpChg>
        <pc:grpChg chg="add">
          <ac:chgData name="Jonathan Melly" userId="a7718738-f2aa-4d1b-bcf4-5a9c900fe107" providerId="ADAL" clId="{4CB6418F-8A15-4BDF-848D-D20FEE613ED1}" dt="2024-03-01T14:13:10.554" v="494" actId="26606"/>
          <ac:grpSpMkLst>
            <pc:docMk/>
            <pc:sldMk cId="871862720" sldId="259"/>
            <ac:grpSpMk id="24" creationId="{2D621E68-BF28-4A1C-B1A2-4E55E139E79A}"/>
          </ac:grpSpMkLst>
        </pc:grpChg>
        <pc:picChg chg="add mod">
          <ac:chgData name="Jonathan Melly" userId="a7718738-f2aa-4d1b-bcf4-5a9c900fe107" providerId="ADAL" clId="{4CB6418F-8A15-4BDF-848D-D20FEE613ED1}" dt="2024-03-01T14:13:14.762" v="495" actId="1076"/>
          <ac:picMkLst>
            <pc:docMk/>
            <pc:sldMk cId="871862720" sldId="259"/>
            <ac:picMk id="5" creationId="{86399BF0-3771-B58D-2552-FE8543EAD98F}"/>
          </ac:picMkLst>
        </pc:picChg>
      </pc:sldChg>
      <pc:sldChg chg="addSp delSp modSp new mod delAnim modAnim">
        <pc:chgData name="Jonathan Melly" userId="a7718738-f2aa-4d1b-bcf4-5a9c900fe107" providerId="ADAL" clId="{4CB6418F-8A15-4BDF-848D-D20FEE613ED1}" dt="2024-03-01T14:21:54.176" v="772" actId="14100"/>
        <pc:sldMkLst>
          <pc:docMk/>
          <pc:sldMk cId="1261458932" sldId="260"/>
        </pc:sldMkLst>
        <pc:spChg chg="mod">
          <ac:chgData name="Jonathan Melly" userId="a7718738-f2aa-4d1b-bcf4-5a9c900fe107" providerId="ADAL" clId="{4CB6418F-8A15-4BDF-848D-D20FEE613ED1}" dt="2024-03-01T14:16:06.909" v="580" actId="20577"/>
          <ac:spMkLst>
            <pc:docMk/>
            <pc:sldMk cId="1261458932" sldId="260"/>
            <ac:spMk id="2" creationId="{F452CC2C-4D25-445D-3F56-D0DD341BAC9A}"/>
          </ac:spMkLst>
        </pc:spChg>
        <pc:spChg chg="del">
          <ac:chgData name="Jonathan Melly" userId="a7718738-f2aa-4d1b-bcf4-5a9c900fe107" providerId="ADAL" clId="{4CB6418F-8A15-4BDF-848D-D20FEE613ED1}" dt="2024-03-01T14:16:28.959" v="581" actId="22"/>
          <ac:spMkLst>
            <pc:docMk/>
            <pc:sldMk cId="1261458932" sldId="260"/>
            <ac:spMk id="3" creationId="{2679D761-7F3F-197E-DE15-442DA1FABEB8}"/>
          </ac:spMkLst>
        </pc:spChg>
        <pc:spChg chg="add mod">
          <ac:chgData name="Jonathan Melly" userId="a7718738-f2aa-4d1b-bcf4-5a9c900fe107" providerId="ADAL" clId="{4CB6418F-8A15-4BDF-848D-D20FEE613ED1}" dt="2024-03-01T14:21:54.176" v="772" actId="14100"/>
          <ac:spMkLst>
            <pc:docMk/>
            <pc:sldMk cId="1261458932" sldId="260"/>
            <ac:spMk id="18" creationId="{33E2E809-2CD8-730C-6877-8FCF280616F0}"/>
          </ac:spMkLst>
        </pc:spChg>
        <pc:picChg chg="add mod">
          <ac:chgData name="Jonathan Melly" userId="a7718738-f2aa-4d1b-bcf4-5a9c900fe107" providerId="ADAL" clId="{4CB6418F-8A15-4BDF-848D-D20FEE613ED1}" dt="2024-03-01T14:15:17.800" v="557" actId="1440"/>
          <ac:picMkLst>
            <pc:docMk/>
            <pc:sldMk cId="1261458932" sldId="260"/>
            <ac:picMk id="5" creationId="{62AA841F-AE3C-FCBA-F02A-E25AA6F12FD0}"/>
          </ac:picMkLst>
        </pc:picChg>
        <pc:picChg chg="add mod">
          <ac:chgData name="Jonathan Melly" userId="a7718738-f2aa-4d1b-bcf4-5a9c900fe107" providerId="ADAL" clId="{4CB6418F-8A15-4BDF-848D-D20FEE613ED1}" dt="2024-03-01T14:15:14.104" v="556" actId="1440"/>
          <ac:picMkLst>
            <pc:docMk/>
            <pc:sldMk cId="1261458932" sldId="260"/>
            <ac:picMk id="7" creationId="{CF7D1807-EB09-B424-49C9-AD6EE041F400}"/>
          </ac:picMkLst>
        </pc:picChg>
        <pc:picChg chg="add del mod ord">
          <ac:chgData name="Jonathan Melly" userId="a7718738-f2aa-4d1b-bcf4-5a9c900fe107" providerId="ADAL" clId="{4CB6418F-8A15-4BDF-848D-D20FEE613ED1}" dt="2024-03-01T14:17:45.552" v="596" actId="478"/>
          <ac:picMkLst>
            <pc:docMk/>
            <pc:sldMk cId="1261458932" sldId="260"/>
            <ac:picMk id="12" creationId="{039E9E5E-C8E7-0A16-9C7D-B7D6B83CC254}"/>
          </ac:picMkLst>
        </pc:picChg>
        <pc:cxnChg chg="add mod">
          <ac:chgData name="Jonathan Melly" userId="a7718738-f2aa-4d1b-bcf4-5a9c900fe107" providerId="ADAL" clId="{4CB6418F-8A15-4BDF-848D-D20FEE613ED1}" dt="2024-03-01T14:15:32.247" v="560" actId="14100"/>
          <ac:cxnSpMkLst>
            <pc:docMk/>
            <pc:sldMk cId="1261458932" sldId="260"/>
            <ac:cxnSpMk id="8" creationId="{9FF81BAE-F7E1-FCF5-319D-FE1612D3C7E0}"/>
          </ac:cxnSpMkLst>
        </pc:cxnChg>
        <pc:cxnChg chg="add mod">
          <ac:chgData name="Jonathan Melly" userId="a7718738-f2aa-4d1b-bcf4-5a9c900fe107" providerId="ADAL" clId="{4CB6418F-8A15-4BDF-848D-D20FEE613ED1}" dt="2024-03-01T14:17:55.880" v="598" actId="14100"/>
          <ac:cxnSpMkLst>
            <pc:docMk/>
            <pc:sldMk cId="1261458932" sldId="260"/>
            <ac:cxnSpMk id="13" creationId="{8CFDDC7D-03E2-7C43-59A7-36E88E7F497E}"/>
          </ac:cxnSpMkLst>
        </pc:cxnChg>
      </pc:sldChg>
      <pc:sldChg chg="addSp delSp modSp new mod modAnim">
        <pc:chgData name="Jonathan Melly" userId="a7718738-f2aa-4d1b-bcf4-5a9c900fe107" providerId="ADAL" clId="{4CB6418F-8A15-4BDF-848D-D20FEE613ED1}" dt="2024-03-01T14:25:22.393" v="817"/>
        <pc:sldMkLst>
          <pc:docMk/>
          <pc:sldMk cId="2647511775" sldId="261"/>
        </pc:sldMkLst>
        <pc:spChg chg="mod">
          <ac:chgData name="Jonathan Melly" userId="a7718738-f2aa-4d1b-bcf4-5a9c900fe107" providerId="ADAL" clId="{4CB6418F-8A15-4BDF-848D-D20FEE613ED1}" dt="2024-03-01T14:18:07.023" v="616" actId="20577"/>
          <ac:spMkLst>
            <pc:docMk/>
            <pc:sldMk cId="2647511775" sldId="261"/>
            <ac:spMk id="2" creationId="{FF3A942D-C08D-21B0-AF9B-147F988D33F4}"/>
          </ac:spMkLst>
        </pc:spChg>
        <pc:spChg chg="add del mod">
          <ac:chgData name="Jonathan Melly" userId="a7718738-f2aa-4d1b-bcf4-5a9c900fe107" providerId="ADAL" clId="{4CB6418F-8A15-4BDF-848D-D20FEE613ED1}" dt="2024-03-01T14:19:44.487" v="694" actId="14100"/>
          <ac:spMkLst>
            <pc:docMk/>
            <pc:sldMk cId="2647511775" sldId="261"/>
            <ac:spMk id="3" creationId="{59E92D1C-4BFE-DE39-A6C9-F174C247CA2A}"/>
          </ac:spMkLst>
        </pc:spChg>
        <pc:picChg chg="add del mod ord">
          <ac:chgData name="Jonathan Melly" userId="a7718738-f2aa-4d1b-bcf4-5a9c900fe107" providerId="ADAL" clId="{4CB6418F-8A15-4BDF-848D-D20FEE613ED1}" dt="2024-03-01T14:19:10.940" v="622" actId="22"/>
          <ac:picMkLst>
            <pc:docMk/>
            <pc:sldMk cId="2647511775" sldId="261"/>
            <ac:picMk id="5" creationId="{E160A846-12F5-C923-0081-53E9D4046FE0}"/>
          </ac:picMkLst>
        </pc:picChg>
        <pc:picChg chg="add del">
          <ac:chgData name="Jonathan Melly" userId="a7718738-f2aa-4d1b-bcf4-5a9c900fe107" providerId="ADAL" clId="{4CB6418F-8A15-4BDF-848D-D20FEE613ED1}" dt="2024-03-01T14:19:18.498" v="635" actId="478"/>
          <ac:picMkLst>
            <pc:docMk/>
            <pc:sldMk cId="2647511775" sldId="261"/>
            <ac:picMk id="7" creationId="{FF13604C-F63F-4800-AA90-6F102989C205}"/>
          </ac:picMkLst>
        </pc:picChg>
        <pc:picChg chg="add mod">
          <ac:chgData name="Jonathan Melly" userId="a7718738-f2aa-4d1b-bcf4-5a9c900fe107" providerId="ADAL" clId="{4CB6418F-8A15-4BDF-848D-D20FEE613ED1}" dt="2024-03-01T14:21:17.337" v="713" actId="1076"/>
          <ac:picMkLst>
            <pc:docMk/>
            <pc:sldMk cId="2647511775" sldId="261"/>
            <ac:picMk id="8" creationId="{7EE253BA-3F0A-BFA5-C4AC-E08A502E2133}"/>
          </ac:picMkLst>
        </pc:picChg>
        <pc:picChg chg="add mod">
          <ac:chgData name="Jonathan Melly" userId="a7718738-f2aa-4d1b-bcf4-5a9c900fe107" providerId="ADAL" clId="{4CB6418F-8A15-4BDF-848D-D20FEE613ED1}" dt="2024-03-01T14:24:18.537" v="808" actId="14100"/>
          <ac:picMkLst>
            <pc:docMk/>
            <pc:sldMk cId="2647511775" sldId="261"/>
            <ac:picMk id="10" creationId="{3DEB94AE-C3F6-AA7C-C1A7-58B238456A0B}"/>
          </ac:picMkLst>
        </pc:picChg>
        <pc:picChg chg="add mod">
          <ac:chgData name="Jonathan Melly" userId="a7718738-f2aa-4d1b-bcf4-5a9c900fe107" providerId="ADAL" clId="{4CB6418F-8A15-4BDF-848D-D20FEE613ED1}" dt="2024-03-01T14:24:20.919" v="809" actId="1076"/>
          <ac:picMkLst>
            <pc:docMk/>
            <pc:sldMk cId="2647511775" sldId="261"/>
            <ac:picMk id="12" creationId="{4809FB0D-A5EA-E0D9-EACB-4E5A9D42BA3D}"/>
          </ac:picMkLst>
        </pc:picChg>
        <pc:picChg chg="add mod">
          <ac:chgData name="Jonathan Melly" userId="a7718738-f2aa-4d1b-bcf4-5a9c900fe107" providerId="ADAL" clId="{4CB6418F-8A15-4BDF-848D-D20FEE613ED1}" dt="2024-03-01T14:24:08.590" v="804" actId="14100"/>
          <ac:picMkLst>
            <pc:docMk/>
            <pc:sldMk cId="2647511775" sldId="261"/>
            <ac:picMk id="14" creationId="{77BBE553-7DBD-E469-1C69-338E33562CDF}"/>
          </ac:picMkLst>
        </pc:picChg>
        <pc:picChg chg="add mod">
          <ac:chgData name="Jonathan Melly" userId="a7718738-f2aa-4d1b-bcf4-5a9c900fe107" providerId="ADAL" clId="{4CB6418F-8A15-4BDF-848D-D20FEE613ED1}" dt="2024-03-01T14:24:23.406" v="810" actId="14100"/>
          <ac:picMkLst>
            <pc:docMk/>
            <pc:sldMk cId="2647511775" sldId="261"/>
            <ac:picMk id="21" creationId="{0F36E5BF-2B7A-6C62-D994-95567A03AF20}"/>
          </ac:picMkLst>
        </pc:picChg>
        <pc:cxnChg chg="add mod">
          <ac:chgData name="Jonathan Melly" userId="a7718738-f2aa-4d1b-bcf4-5a9c900fe107" providerId="ADAL" clId="{4CB6418F-8A15-4BDF-848D-D20FEE613ED1}" dt="2024-03-01T14:22:02.864" v="775" actId="14100"/>
          <ac:cxnSpMkLst>
            <pc:docMk/>
            <pc:sldMk cId="2647511775" sldId="261"/>
            <ac:cxnSpMk id="15" creationId="{E383DE36-73D8-7648-4D22-1615700F5BD5}"/>
          </ac:cxnSpMkLst>
        </pc:cxnChg>
        <pc:cxnChg chg="add mod">
          <ac:chgData name="Jonathan Melly" userId="a7718738-f2aa-4d1b-bcf4-5a9c900fe107" providerId="ADAL" clId="{4CB6418F-8A15-4BDF-848D-D20FEE613ED1}" dt="2024-03-01T14:22:36.704" v="781" actId="14100"/>
          <ac:cxnSpMkLst>
            <pc:docMk/>
            <pc:sldMk cId="2647511775" sldId="261"/>
            <ac:cxnSpMk id="17" creationId="{758542C0-CC09-1961-CA57-51EAEA880359}"/>
          </ac:cxnSpMkLst>
        </pc:cxnChg>
      </pc:sldChg>
      <pc:sldChg chg="addSp modSp new mod modAnim">
        <pc:chgData name="Jonathan Melly" userId="a7718738-f2aa-4d1b-bcf4-5a9c900fe107" providerId="ADAL" clId="{4CB6418F-8A15-4BDF-848D-D20FEE613ED1}" dt="2024-03-01T14:34:47.592" v="1227"/>
        <pc:sldMkLst>
          <pc:docMk/>
          <pc:sldMk cId="3903514919" sldId="262"/>
        </pc:sldMkLst>
        <pc:spChg chg="mod">
          <ac:chgData name="Jonathan Melly" userId="a7718738-f2aa-4d1b-bcf4-5a9c900fe107" providerId="ADAL" clId="{4CB6418F-8A15-4BDF-848D-D20FEE613ED1}" dt="2024-03-01T14:26:04.056" v="824" actId="20577"/>
          <ac:spMkLst>
            <pc:docMk/>
            <pc:sldMk cId="3903514919" sldId="262"/>
            <ac:spMk id="2" creationId="{114A4296-B3F4-8773-1108-6863C61CDB62}"/>
          </ac:spMkLst>
        </pc:spChg>
        <pc:spChg chg="mod">
          <ac:chgData name="Jonathan Melly" userId="a7718738-f2aa-4d1b-bcf4-5a9c900fe107" providerId="ADAL" clId="{4CB6418F-8A15-4BDF-848D-D20FEE613ED1}" dt="2024-03-01T14:30:29.760" v="1175" actId="20577"/>
          <ac:spMkLst>
            <pc:docMk/>
            <pc:sldMk cId="3903514919" sldId="262"/>
            <ac:spMk id="3" creationId="{8FFDB8BB-2807-E25D-01F2-F358B1745398}"/>
          </ac:spMkLst>
        </pc:spChg>
        <pc:spChg chg="add mod">
          <ac:chgData name="Jonathan Melly" userId="a7718738-f2aa-4d1b-bcf4-5a9c900fe107" providerId="ADAL" clId="{4CB6418F-8A15-4BDF-848D-D20FEE613ED1}" dt="2024-03-01T14:31:48.202" v="1196" actId="20577"/>
          <ac:spMkLst>
            <pc:docMk/>
            <pc:sldMk cId="3903514919" sldId="262"/>
            <ac:spMk id="4" creationId="{F464C9D3-0FAD-4CC0-543F-6457A531EE2C}"/>
          </ac:spMkLst>
        </pc:spChg>
        <pc:spChg chg="add mod">
          <ac:chgData name="Jonathan Melly" userId="a7718738-f2aa-4d1b-bcf4-5a9c900fe107" providerId="ADAL" clId="{4CB6418F-8A15-4BDF-848D-D20FEE613ED1}" dt="2024-03-01T14:31:51.235" v="1199" actId="20577"/>
          <ac:spMkLst>
            <pc:docMk/>
            <pc:sldMk cId="3903514919" sldId="262"/>
            <ac:spMk id="5" creationId="{5C555A16-40BE-4555-0A6D-C5F595E68912}"/>
          </ac:spMkLst>
        </pc:spChg>
        <pc:spChg chg="add mod">
          <ac:chgData name="Jonathan Melly" userId="a7718738-f2aa-4d1b-bcf4-5a9c900fe107" providerId="ADAL" clId="{4CB6418F-8A15-4BDF-848D-D20FEE613ED1}" dt="2024-03-01T14:31:53.548" v="1202" actId="20577"/>
          <ac:spMkLst>
            <pc:docMk/>
            <pc:sldMk cId="3903514919" sldId="262"/>
            <ac:spMk id="6" creationId="{AC2BBB4A-6179-937A-DC59-202A5D3CCD91}"/>
          </ac:spMkLst>
        </pc:spChg>
        <pc:spChg chg="add mod">
          <ac:chgData name="Jonathan Melly" userId="a7718738-f2aa-4d1b-bcf4-5a9c900fe107" providerId="ADAL" clId="{4CB6418F-8A15-4BDF-848D-D20FEE613ED1}" dt="2024-03-01T14:31:55.928" v="1205" actId="20577"/>
          <ac:spMkLst>
            <pc:docMk/>
            <pc:sldMk cId="3903514919" sldId="262"/>
            <ac:spMk id="7" creationId="{81A9972D-3BFD-D476-65D6-C8A812FC91B7}"/>
          </ac:spMkLst>
        </pc:spChg>
        <pc:cxnChg chg="add mod">
          <ac:chgData name="Jonathan Melly" userId="a7718738-f2aa-4d1b-bcf4-5a9c900fe107" providerId="ADAL" clId="{4CB6418F-8A15-4BDF-848D-D20FEE613ED1}" dt="2024-03-01T14:31:38.183" v="1193" actId="1038"/>
          <ac:cxnSpMkLst>
            <pc:docMk/>
            <pc:sldMk cId="3903514919" sldId="262"/>
            <ac:cxnSpMk id="9" creationId="{5C490F23-0A82-7925-BEEC-8CCD771B7B16}"/>
          </ac:cxnSpMkLst>
        </pc:cxnChg>
        <pc:cxnChg chg="add mod">
          <ac:chgData name="Jonathan Melly" userId="a7718738-f2aa-4d1b-bcf4-5a9c900fe107" providerId="ADAL" clId="{4CB6418F-8A15-4BDF-848D-D20FEE613ED1}" dt="2024-03-01T14:31:31.591" v="1190" actId="14100"/>
          <ac:cxnSpMkLst>
            <pc:docMk/>
            <pc:sldMk cId="3903514919" sldId="262"/>
            <ac:cxnSpMk id="10" creationId="{DAF9A185-091B-6AA1-BE4B-0ABA0DFB286D}"/>
          </ac:cxnSpMkLst>
        </pc:cxnChg>
        <pc:cxnChg chg="add mod">
          <ac:chgData name="Jonathan Melly" userId="a7718738-f2aa-4d1b-bcf4-5a9c900fe107" providerId="ADAL" clId="{4CB6418F-8A15-4BDF-848D-D20FEE613ED1}" dt="2024-03-01T14:31:26.710" v="1189" actId="14100"/>
          <ac:cxnSpMkLst>
            <pc:docMk/>
            <pc:sldMk cId="3903514919" sldId="262"/>
            <ac:cxnSpMk id="11" creationId="{39D2A86A-55C2-02B8-5D06-017396D31120}"/>
          </ac:cxnSpMkLst>
        </pc:cxnChg>
      </pc:sldChg>
      <pc:sldMasterChg chg="del delSldLayout">
        <pc:chgData name="Jonathan Melly" userId="a7718738-f2aa-4d1b-bcf4-5a9c900fe107" providerId="ADAL" clId="{4CB6418F-8A15-4BDF-848D-D20FEE613ED1}" dt="2024-03-01T13:45:58.876" v="5" actId="26606"/>
        <pc:sldMasterMkLst>
          <pc:docMk/>
          <pc:sldMasterMk cId="1592836584" sldId="2147483706"/>
        </pc:sldMasterMkLst>
        <pc:sldLayoutChg chg="del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592836584" sldId="2147483706"/>
            <pc:sldLayoutMk cId="389401290" sldId="2147483707"/>
          </pc:sldLayoutMkLst>
        </pc:sldLayoutChg>
        <pc:sldLayoutChg chg="del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592836584" sldId="2147483706"/>
            <pc:sldLayoutMk cId="669606922" sldId="2147483708"/>
          </pc:sldLayoutMkLst>
        </pc:sldLayoutChg>
        <pc:sldLayoutChg chg="del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592836584" sldId="2147483706"/>
            <pc:sldLayoutMk cId="830097536" sldId="2147483709"/>
          </pc:sldLayoutMkLst>
        </pc:sldLayoutChg>
        <pc:sldLayoutChg chg="del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592836584" sldId="2147483706"/>
            <pc:sldLayoutMk cId="3545135744" sldId="2147483710"/>
          </pc:sldLayoutMkLst>
        </pc:sldLayoutChg>
        <pc:sldLayoutChg chg="del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592836584" sldId="2147483706"/>
            <pc:sldLayoutMk cId="3196378149" sldId="2147483711"/>
          </pc:sldLayoutMkLst>
        </pc:sldLayoutChg>
        <pc:sldLayoutChg chg="del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592836584" sldId="2147483706"/>
            <pc:sldLayoutMk cId="631082737" sldId="2147483712"/>
          </pc:sldLayoutMkLst>
        </pc:sldLayoutChg>
        <pc:sldLayoutChg chg="del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592836584" sldId="2147483706"/>
            <pc:sldLayoutMk cId="2602300903" sldId="2147483713"/>
          </pc:sldLayoutMkLst>
        </pc:sldLayoutChg>
        <pc:sldLayoutChg chg="del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592836584" sldId="2147483706"/>
            <pc:sldLayoutMk cId="1985571334" sldId="2147483714"/>
          </pc:sldLayoutMkLst>
        </pc:sldLayoutChg>
        <pc:sldLayoutChg chg="del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592836584" sldId="2147483706"/>
            <pc:sldLayoutMk cId="1098327598" sldId="2147483715"/>
          </pc:sldLayoutMkLst>
        </pc:sldLayoutChg>
        <pc:sldLayoutChg chg="del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592836584" sldId="2147483706"/>
            <pc:sldLayoutMk cId="4267105890" sldId="2147483716"/>
          </pc:sldLayoutMkLst>
        </pc:sldLayoutChg>
        <pc:sldLayoutChg chg="del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592836584" sldId="2147483706"/>
            <pc:sldLayoutMk cId="1192074414" sldId="2147483717"/>
          </pc:sldLayoutMkLst>
        </pc:sldLayoutChg>
        <pc:sldLayoutChg chg="del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592836584" sldId="2147483706"/>
            <pc:sldLayoutMk cId="3590464640" sldId="2147483718"/>
          </pc:sldLayoutMkLst>
        </pc:sldLayoutChg>
        <pc:sldLayoutChg chg="del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592836584" sldId="2147483706"/>
            <pc:sldLayoutMk cId="2274462502" sldId="2147483719"/>
          </pc:sldLayoutMkLst>
        </pc:sldLayoutChg>
        <pc:sldLayoutChg chg="del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592836584" sldId="2147483706"/>
            <pc:sldLayoutMk cId="1387929306" sldId="2147483720"/>
          </pc:sldLayoutMkLst>
        </pc:sldLayoutChg>
        <pc:sldLayoutChg chg="del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592836584" sldId="2147483706"/>
            <pc:sldLayoutMk cId="207227925" sldId="2147483721"/>
          </pc:sldLayoutMkLst>
        </pc:sldLayoutChg>
        <pc:sldLayoutChg chg="del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592836584" sldId="2147483706"/>
            <pc:sldLayoutMk cId="2548433191" sldId="2147483722"/>
          </pc:sldLayoutMkLst>
        </pc:sldLayoutChg>
      </pc:sldMasterChg>
      <pc:sldMasterChg chg="add addSldLayout">
        <pc:chgData name="Jonathan Melly" userId="a7718738-f2aa-4d1b-bcf4-5a9c900fe107" providerId="ADAL" clId="{4CB6418F-8A15-4BDF-848D-D20FEE613ED1}" dt="2024-03-01T13:45:58.876" v="5" actId="26606"/>
        <pc:sldMasterMkLst>
          <pc:docMk/>
          <pc:sldMasterMk cId="1731143062" sldId="2147483731"/>
        </pc:sldMasterMkLst>
        <pc:sldLayoutChg chg="add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731143062" sldId="2147483731"/>
            <pc:sldLayoutMk cId="3291090461" sldId="2147483723"/>
          </pc:sldLayoutMkLst>
        </pc:sldLayoutChg>
        <pc:sldLayoutChg chg="add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731143062" sldId="2147483731"/>
            <pc:sldLayoutMk cId="403733574" sldId="2147483724"/>
          </pc:sldLayoutMkLst>
        </pc:sldLayoutChg>
        <pc:sldLayoutChg chg="add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731143062" sldId="2147483731"/>
            <pc:sldLayoutMk cId="814507118" sldId="2147483725"/>
          </pc:sldLayoutMkLst>
        </pc:sldLayoutChg>
        <pc:sldLayoutChg chg="add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731143062" sldId="2147483731"/>
            <pc:sldLayoutMk cId="1032532874" sldId="2147483726"/>
          </pc:sldLayoutMkLst>
        </pc:sldLayoutChg>
        <pc:sldLayoutChg chg="add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731143062" sldId="2147483731"/>
            <pc:sldLayoutMk cId="113562934" sldId="2147483727"/>
          </pc:sldLayoutMkLst>
        </pc:sldLayoutChg>
        <pc:sldLayoutChg chg="add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731143062" sldId="2147483731"/>
            <pc:sldLayoutMk cId="2497113365" sldId="2147483728"/>
          </pc:sldLayoutMkLst>
        </pc:sldLayoutChg>
        <pc:sldLayoutChg chg="add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731143062" sldId="2147483731"/>
            <pc:sldLayoutMk cId="3030145474" sldId="2147483729"/>
          </pc:sldLayoutMkLst>
        </pc:sldLayoutChg>
        <pc:sldLayoutChg chg="add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731143062" sldId="2147483731"/>
            <pc:sldLayoutMk cId="670704771" sldId="2147483730"/>
          </pc:sldLayoutMkLst>
        </pc:sldLayoutChg>
        <pc:sldLayoutChg chg="add replId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731143062" sldId="2147483731"/>
            <pc:sldLayoutMk cId="2018158912" sldId="2147483732"/>
          </pc:sldLayoutMkLst>
        </pc:sldLayoutChg>
        <pc:sldLayoutChg chg="add replId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731143062" sldId="2147483731"/>
            <pc:sldLayoutMk cId="2143926400" sldId="2147483733"/>
          </pc:sldLayoutMkLst>
        </pc:sldLayoutChg>
        <pc:sldLayoutChg chg="add replId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731143062" sldId="2147483731"/>
            <pc:sldLayoutMk cId="4051960565" sldId="214748373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680A0-6F27-4256-8CFE-857B4DF5BA6C}" type="datetimeFigureOut">
              <a:rPr lang="fr-CH" smtClean="0"/>
              <a:t>08.03.2024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28A42-8879-44E7-BD55-168445CDEB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3903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7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1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1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2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6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1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7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3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0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5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3/8/2024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11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79" r:id="rId2"/>
    <p:sldLayoutId id="214748377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7" y="-1"/>
            <a:ext cx="12195048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16211D-2B5F-6169-72AF-76305676D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3277432" cy="3063240"/>
          </a:xfrm>
        </p:spPr>
        <p:txBody>
          <a:bodyPr>
            <a:normAutofit/>
          </a:bodyPr>
          <a:lstStyle/>
          <a:p>
            <a:r>
              <a:rPr lang="fr-CH" dirty="0"/>
              <a:t>XAML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D452FA-84C5-47B4-7562-E46C6C6BF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40481"/>
            <a:ext cx="3277432" cy="2347272"/>
          </a:xfrm>
        </p:spPr>
        <p:txBody>
          <a:bodyPr>
            <a:normAutofit/>
          </a:bodyPr>
          <a:lstStyle/>
          <a:p>
            <a:r>
              <a:rPr lang="fr-CH" dirty="0"/>
              <a:t>E</a:t>
            </a:r>
            <a:r>
              <a:rPr lang="fr-CH" sz="3200" b="1" dirty="0"/>
              <a:t>x</a:t>
            </a:r>
            <a:r>
              <a:rPr lang="fr-CH" dirty="0"/>
              <a:t>tensible</a:t>
            </a:r>
          </a:p>
          <a:p>
            <a:r>
              <a:rPr lang="fr-CH" b="1" dirty="0"/>
              <a:t>A</a:t>
            </a:r>
            <a:r>
              <a:rPr lang="fr-CH" dirty="0"/>
              <a:t>pplication</a:t>
            </a:r>
          </a:p>
          <a:p>
            <a:r>
              <a:rPr lang="fr-CH" b="1" dirty="0"/>
              <a:t>Markup</a:t>
            </a:r>
          </a:p>
          <a:p>
            <a:r>
              <a:rPr lang="fr-CH" b="1" dirty="0" err="1"/>
              <a:t>Language</a:t>
            </a:r>
            <a:endParaRPr lang="fr-CH" b="1" dirty="0"/>
          </a:p>
        </p:txBody>
      </p:sp>
      <p:pic>
        <p:nvPicPr>
          <p:cNvPr id="4" name="Picture 3" descr="Colourful food on ceramic bowls">
            <a:extLst>
              <a:ext uri="{FF2B5EF4-FFF2-40B4-BE49-F238E27FC236}">
                <a16:creationId xmlns:a16="http://schemas.microsoft.com/office/drawing/2014/main" id="{2F5E8529-057B-86B6-5A54-70791E3BDB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69" r="7880" b="-1"/>
          <a:stretch/>
        </p:blipFill>
        <p:spPr>
          <a:xfrm>
            <a:off x="3957208" y="10"/>
            <a:ext cx="8234792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6064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3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45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47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Graphic 9">
            <a:extLst>
              <a:ext uri="{FF2B5EF4-FFF2-40B4-BE49-F238E27FC236}">
                <a16:creationId xmlns:a16="http://schemas.microsoft.com/office/drawing/2014/main" id="{1B8F0E52-7B96-44E2-BC48-F2D2BAC46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79" y="16681"/>
            <a:ext cx="6905281" cy="6827374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9807282-6B34-E950-B7AA-F31FAEB18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656"/>
            <a:ext cx="4563482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XAML suit la structure XML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FF89CC2-053C-B883-73EE-18391DEB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1497CCA-4577-E3C3-3AFE-D2841E25F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689" y="2645109"/>
            <a:ext cx="5079702" cy="33017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4E75F94-A637-F1D4-A389-E8CA25AD2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490" y="77184"/>
            <a:ext cx="2486041" cy="233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0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614C5B-A4D6-DB32-4520-0F129893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x</a:t>
            </a:r>
            <a:r>
              <a:rPr lang="fr-CH" b="1" dirty="0" err="1"/>
              <a:t>M</a:t>
            </a:r>
            <a:r>
              <a:rPr lang="fr-CH" dirty="0" err="1"/>
              <a:t>l</a:t>
            </a:r>
            <a:r>
              <a:rPr lang="fr-CH" dirty="0"/>
              <a:t>, M=Markup </a:t>
            </a:r>
            <a:r>
              <a:rPr lang="fr-CH" dirty="0">
                <a:sym typeface="Wingdings" panose="05000000000000000000" pitchFamily="2" charset="2"/>
              </a:rPr>
              <a:t> "Balise"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2C9196-4CDC-6E0B-1470-BF79ECFC4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Une balise s’ouvre et se ferme</a:t>
            </a:r>
          </a:p>
          <a:p>
            <a:pPr lvl="1"/>
            <a:r>
              <a:rPr lang="fr-CH" dirty="0"/>
              <a:t>Ouvrante: &lt;recette&gt;</a:t>
            </a:r>
          </a:p>
          <a:p>
            <a:pPr lvl="1"/>
            <a:r>
              <a:rPr lang="fr-CH" dirty="0"/>
              <a:t>Fermante: &lt;/recette&gt;</a:t>
            </a:r>
          </a:p>
          <a:p>
            <a:pPr lvl="1"/>
            <a:endParaRPr lang="fr-CH" dirty="0"/>
          </a:p>
          <a:p>
            <a:r>
              <a:rPr lang="fr-CH" dirty="0"/>
              <a:t>Une balise peut avoir</a:t>
            </a:r>
          </a:p>
          <a:p>
            <a:pPr lvl="1"/>
            <a:r>
              <a:rPr lang="fr-CH" dirty="0"/>
              <a:t>Des attributs</a:t>
            </a:r>
          </a:p>
          <a:p>
            <a:pPr lvl="1"/>
            <a:r>
              <a:rPr lang="fr-CH" dirty="0"/>
              <a:t>Un corps</a:t>
            </a:r>
          </a:p>
          <a:p>
            <a:pPr lvl="1"/>
            <a:endParaRPr lang="fr-CH" dirty="0"/>
          </a:p>
          <a:p>
            <a:r>
              <a:rPr lang="fr-CH" dirty="0"/>
              <a:t>Si une balise ne contient pas de "corps", on peut la fermer avec un raccourci:</a:t>
            </a:r>
          </a:p>
          <a:p>
            <a:pPr lvl="1"/>
            <a:r>
              <a:rPr lang="fr-CH" dirty="0"/>
              <a:t>&lt;four option="</a:t>
            </a:r>
            <a:r>
              <a:rPr lang="fr-CH" dirty="0" err="1"/>
              <a:t>airChaud</a:t>
            </a:r>
            <a:r>
              <a:rPr lang="fr-CH" dirty="0"/>
              <a:t>" </a:t>
            </a:r>
            <a:r>
              <a:rPr lang="fr-CH" b="1" dirty="0"/>
              <a:t>/</a:t>
            </a:r>
            <a:r>
              <a:rPr lang="fr-CH" dirty="0"/>
              <a:t>&gt;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1525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Poupées en bois avec une peinte">
            <a:extLst>
              <a:ext uri="{FF2B5EF4-FFF2-40B4-BE49-F238E27FC236}">
                <a16:creationId xmlns:a16="http://schemas.microsoft.com/office/drawing/2014/main" id="{D32B089F-EA67-CE07-D9B9-999B94E8C9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5709" r="-1" b="-1"/>
          <a:stretch/>
        </p:blipFill>
        <p:spPr>
          <a:xfrm>
            <a:off x="1530" y="10"/>
            <a:ext cx="12188941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233B4D5-2565-4CC0-A9B1-C9EA9E9D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3AD4-FDD6-2608-DCB3-98F9FD9D3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-7890"/>
            <a:ext cx="11507822" cy="1309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Hiérarchie XAML : "les poupées russes"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F7A87D6-B4AE-D024-C3EE-066BF5D65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54" y="2308860"/>
            <a:ext cx="6944694" cy="34294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C4838D-6F39-17AA-6B60-2EE683B6A684}"/>
              </a:ext>
            </a:extLst>
          </p:cNvPr>
          <p:cNvSpPr/>
          <p:nvPr/>
        </p:nvSpPr>
        <p:spPr>
          <a:xfrm>
            <a:off x="7774270" y="1877438"/>
            <a:ext cx="4190751" cy="4601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H" dirty="0" err="1"/>
              <a:t>ContentPage</a:t>
            </a:r>
            <a:endParaRPr lang="fr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2F71CB-2AC1-5C5F-B7DD-D0459C972E83}"/>
              </a:ext>
            </a:extLst>
          </p:cNvPr>
          <p:cNvSpPr/>
          <p:nvPr/>
        </p:nvSpPr>
        <p:spPr>
          <a:xfrm>
            <a:off x="7919357" y="2245179"/>
            <a:ext cx="3698526" cy="38212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H" dirty="0" err="1"/>
              <a:t>VerticalStackLayout</a:t>
            </a:r>
            <a:endParaRPr lang="fr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6B2506-2F84-DC3A-7399-D5FA9A1153C7}"/>
              </a:ext>
            </a:extLst>
          </p:cNvPr>
          <p:cNvSpPr/>
          <p:nvPr/>
        </p:nvSpPr>
        <p:spPr>
          <a:xfrm>
            <a:off x="8107136" y="2653393"/>
            <a:ext cx="3153030" cy="148260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/>
              <a:t>BoxView</a:t>
            </a:r>
            <a:endParaRPr lang="fr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495166-A728-C846-C794-46B9B794A1ED}"/>
              </a:ext>
            </a:extLst>
          </p:cNvPr>
          <p:cNvSpPr/>
          <p:nvPr/>
        </p:nvSpPr>
        <p:spPr>
          <a:xfrm>
            <a:off x="8127635" y="4295984"/>
            <a:ext cx="3153030" cy="148260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381970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63E5BFF9-8D75-4F8D-AA2E-E9AF4156B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5074A657-B6F7-47AE-B719-D3590207E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495AF5-CD36-4EE9-95DB-86D2A393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FB5B0C-DD84-4ACA-8A57-0DF5C9BAD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37C3102-63A7-409A-A09D-56EBB4C81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99EBC8-DA67-46D1-BE90-B240465A8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65540EA-046F-4AF0-8CEB-E2EFE6FD0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FE32756-B183-449F-BD63-0CD97BABA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1A06E5-D53E-4F08-917B-C03F56DFD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49B903-4F98-4946-9F6B-A42679E0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53BC73C-A7AD-48F4-B586-4F781FCB9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B3270C9-025A-41DD-997B-C8C6A6CBA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8DB0478B-1B97-4BFD-90B4-35597D821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27100E-D885-613C-F421-1C4995DA5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290" y="91516"/>
            <a:ext cx="6201379" cy="1784687"/>
          </a:xfrm>
        </p:spPr>
        <p:txBody>
          <a:bodyPr>
            <a:normAutofit/>
          </a:bodyPr>
          <a:lstStyle/>
          <a:p>
            <a:pPr algn="ctr"/>
            <a:r>
              <a:rPr lang="fr-CH" dirty="0"/>
              <a:t>Attributs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13642D-634A-905C-DF84-6353F77AF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289" y="4380361"/>
            <a:ext cx="6201379" cy="2747963"/>
          </a:xfrm>
        </p:spPr>
        <p:txBody>
          <a:bodyPr>
            <a:normAutofit/>
          </a:bodyPr>
          <a:lstStyle/>
          <a:p>
            <a:pPr algn="ctr"/>
            <a:r>
              <a:rPr lang="fr-CH" sz="4400" dirty="0"/>
              <a:t>Combien d’attributs dans cet échantillon ?</a:t>
            </a:r>
          </a:p>
          <a:p>
            <a:pPr algn="ctr"/>
            <a:endParaRPr lang="fr-CH" dirty="0"/>
          </a:p>
          <a:p>
            <a:pPr algn="ctr"/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2C8465-B136-8FB2-D1A6-A2EB023C3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337" y="2416852"/>
            <a:ext cx="8999029" cy="1272196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EA07B142-3573-FA0A-78D1-84697D016072}"/>
              </a:ext>
            </a:extLst>
          </p:cNvPr>
          <p:cNvSpPr/>
          <p:nvPr/>
        </p:nvSpPr>
        <p:spPr>
          <a:xfrm>
            <a:off x="3433864" y="2551303"/>
            <a:ext cx="1614791" cy="435088"/>
          </a:xfrm>
          <a:prstGeom prst="ellipse">
            <a:avLst/>
          </a:prstGeom>
          <a:solidFill>
            <a:srgbClr val="84AE1F">
              <a:alpha val="2902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781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09DD4A-71B1-4992-961C-FB007CA09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77333" y="0"/>
            <a:ext cx="2214668" cy="6192747"/>
            <a:chOff x="9977333" y="0"/>
            <a:chExt cx="2214668" cy="619274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3D11D5-EBBE-4E00-9154-51A07DEA6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21818" y="3254126"/>
              <a:ext cx="272587" cy="2725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541701B5-7A92-4CFF-9F2E-6071EEFB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5635" y="2431541"/>
              <a:ext cx="1321642" cy="132164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AF1C9DE-4E0C-42F3-8126-59D3E0050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041380" y="4795265"/>
              <a:ext cx="1150620" cy="1397482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BE855266-8082-4371-854D-AB4EC85B8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977333" y="0"/>
              <a:ext cx="2214667" cy="221466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45C29FA3-FADD-4ABA-A50B-AB5EF250B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0093324" y="167079"/>
              <a:ext cx="1945697" cy="194569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27C3CF4-5B50-459D-B887-9865E4C42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9982" y="3060222"/>
              <a:ext cx="612019" cy="1733435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8B645A-9E71-E4B8-07AC-14D1C04B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75808"/>
            <a:ext cx="7685037" cy="1325563"/>
          </a:xfrm>
        </p:spPr>
        <p:txBody>
          <a:bodyPr>
            <a:normAutofit/>
          </a:bodyPr>
          <a:lstStyle/>
          <a:p>
            <a:r>
              <a:rPr lang="fr-CH" dirty="0"/>
              <a:t>Corps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907E9E-F8CC-A807-AC5C-BFCF4C0E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313" y="1886814"/>
            <a:ext cx="3550315" cy="4080250"/>
          </a:xfrm>
        </p:spPr>
        <p:txBody>
          <a:bodyPr>
            <a:normAutofit/>
          </a:bodyPr>
          <a:lstStyle/>
          <a:p>
            <a:r>
              <a:rPr lang="fr-CH" b="1" i="1" dirty="0"/>
              <a:t>&lt;recette&gt;</a:t>
            </a:r>
            <a:r>
              <a:rPr lang="fr-CH" dirty="0"/>
              <a:t> a un corps composé de</a:t>
            </a:r>
          </a:p>
          <a:p>
            <a:pPr lvl="1"/>
            <a:r>
              <a:rPr lang="fr-CH" dirty="0"/>
              <a:t>2 éléments</a:t>
            </a:r>
          </a:p>
          <a:p>
            <a:pPr lvl="2"/>
            <a:r>
              <a:rPr lang="fr-CH" b="1" i="1" dirty="0"/>
              <a:t>&lt;</a:t>
            </a:r>
            <a:r>
              <a:rPr lang="fr-CH" b="1" i="1" dirty="0" err="1"/>
              <a:t>ingredients</a:t>
            </a:r>
            <a:r>
              <a:rPr lang="fr-CH" b="1" i="1" dirty="0"/>
              <a:t>&gt;</a:t>
            </a:r>
          </a:p>
          <a:p>
            <a:pPr lvl="2"/>
            <a:r>
              <a:rPr lang="fr-CH" b="1" i="1" dirty="0"/>
              <a:t>&lt;cuisson&gt;</a:t>
            </a:r>
          </a:p>
          <a:p>
            <a:pPr lvl="2"/>
            <a:endParaRPr lang="fr-CH" dirty="0"/>
          </a:p>
          <a:p>
            <a:r>
              <a:rPr lang="fr-CH" dirty="0"/>
              <a:t>Combien d’éléments pour &lt;</a:t>
            </a:r>
            <a:r>
              <a:rPr lang="fr-CH" b="1" i="1" dirty="0" err="1"/>
              <a:t>ingredients</a:t>
            </a:r>
            <a:r>
              <a:rPr lang="fr-CH" b="1" i="1" dirty="0"/>
              <a:t>&gt;</a:t>
            </a:r>
            <a:r>
              <a:rPr lang="fr-CH" dirty="0"/>
              <a:t> ?</a:t>
            </a:r>
          </a:p>
          <a:p>
            <a:endParaRPr lang="fr-CH" dirty="0"/>
          </a:p>
          <a:p>
            <a:r>
              <a:rPr lang="fr-CH" dirty="0"/>
              <a:t>Quel est le corps de la balise &lt;</a:t>
            </a:r>
            <a:r>
              <a:rPr lang="fr-CH" b="1" i="1" dirty="0"/>
              <a:t>temps&gt;</a:t>
            </a:r>
            <a:r>
              <a:rPr lang="fr-CH" dirty="0"/>
              <a:t>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ECA89E-1130-19B1-40F6-67618C1D6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88" y="1861885"/>
            <a:ext cx="5800526" cy="408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6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475BCD-7945-6A9D-6DD3-FA467B83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XAML et XML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6176D-AAE5-375C-22A3-79732C937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XAML c’est du XML avec les balises définies par les </a:t>
            </a:r>
            <a:r>
              <a:rPr lang="fr-CH" dirty="0" err="1"/>
              <a:t>namespaces</a:t>
            </a:r>
            <a:r>
              <a:rPr lang="fr-CH" dirty="0"/>
              <a:t> XML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r>
              <a:rPr lang="fr-CH" dirty="0"/>
              <a:t>Ici on définit, de base, le </a:t>
            </a:r>
            <a:r>
              <a:rPr lang="fr-CH" dirty="0" err="1"/>
              <a:t>namespace</a:t>
            </a:r>
            <a:r>
              <a:rPr lang="fr-CH" dirty="0"/>
              <a:t> MAUI</a:t>
            </a:r>
          </a:p>
          <a:p>
            <a:endParaRPr lang="fr-CH" dirty="0"/>
          </a:p>
          <a:p>
            <a:r>
              <a:rPr lang="fr-CH" dirty="0"/>
              <a:t>Pourquoi cette erreur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645AA46-509C-AFE5-6944-102705C85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26" y="2702584"/>
            <a:ext cx="7354326" cy="121937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18C12A4-82F6-5425-6255-9501C1B72A03}"/>
              </a:ext>
            </a:extLst>
          </p:cNvPr>
          <p:cNvCxnSpPr>
            <a:cxnSpLocks/>
          </p:cNvCxnSpPr>
          <p:nvPr/>
        </p:nvCxnSpPr>
        <p:spPr>
          <a:xfrm flipV="1">
            <a:off x="2857500" y="2963636"/>
            <a:ext cx="366467" cy="15641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29DEA57-31A5-322B-05E9-D6D8B8433221}"/>
              </a:ext>
            </a:extLst>
          </p:cNvPr>
          <p:cNvCxnSpPr>
            <a:cxnSpLocks/>
          </p:cNvCxnSpPr>
          <p:nvPr/>
        </p:nvCxnSpPr>
        <p:spPr>
          <a:xfrm flipV="1">
            <a:off x="4948769" y="2963636"/>
            <a:ext cx="2284788" cy="15641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695F8F87-2BC5-8249-22C3-F1FDFA6DE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68" y="5651107"/>
            <a:ext cx="6725589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86218-FE06-67C5-CCF3-2953742E0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3249"/>
            <a:ext cx="7685037" cy="1325563"/>
          </a:xfrm>
        </p:spPr>
        <p:txBody>
          <a:bodyPr/>
          <a:lstStyle/>
          <a:p>
            <a:r>
              <a:rPr lang="fr-CH" dirty="0"/>
              <a:t>Français </a:t>
            </a:r>
            <a:r>
              <a:rPr lang="fr-CH" dirty="0">
                <a:sym typeface="Wingdings" panose="05000000000000000000" pitchFamily="2" charset="2"/>
              </a:rPr>
              <a:t> XAML (traduction)</a:t>
            </a:r>
            <a:endParaRPr lang="fr-CH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CABBF782-E67A-5BE5-CA2F-5BBA173B8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106572"/>
              </p:ext>
            </p:extLst>
          </p:nvPr>
        </p:nvGraphicFramePr>
        <p:xfrm>
          <a:off x="457200" y="1706252"/>
          <a:ext cx="11260318" cy="4958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318">
                  <a:extLst>
                    <a:ext uri="{9D8B030D-6E8A-4147-A177-3AD203B41FA5}">
                      <a16:colId xmlns:a16="http://schemas.microsoft.com/office/drawing/2014/main" val="1085228006"/>
                    </a:ext>
                  </a:extLst>
                </a:gridCol>
                <a:gridCol w="6088535">
                  <a:extLst>
                    <a:ext uri="{9D8B030D-6E8A-4147-A177-3AD203B41FA5}">
                      <a16:colId xmlns:a16="http://schemas.microsoft.com/office/drawing/2014/main" val="3778672176"/>
                    </a:ext>
                  </a:extLst>
                </a:gridCol>
                <a:gridCol w="3055465">
                  <a:extLst>
                    <a:ext uri="{9D8B030D-6E8A-4147-A177-3AD203B41FA5}">
                      <a16:colId xmlns:a16="http://schemas.microsoft.com/office/drawing/2014/main" val="4017405072"/>
                    </a:ext>
                  </a:extLst>
                </a:gridCol>
              </a:tblGrid>
              <a:tr h="561729">
                <a:tc>
                  <a:txBody>
                    <a:bodyPr/>
                    <a:lstStyle/>
                    <a:p>
                      <a:r>
                        <a:rPr lang="fr-CH" dirty="0"/>
                        <a:t>Français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XAML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Rendu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647683"/>
                  </a:ext>
                </a:extLst>
              </a:tr>
              <a:tr h="1103066">
                <a:tc>
                  <a:txBody>
                    <a:bodyPr/>
                    <a:lstStyle/>
                    <a:p>
                      <a:r>
                        <a:rPr lang="fr-CH" dirty="0"/>
                        <a:t>Afficher un bouton "quitter"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&lt;Button </a:t>
                      </a:r>
                      <a:r>
                        <a:rPr lang="fr-CH" dirty="0" err="1"/>
                        <a:t>Text</a:t>
                      </a:r>
                      <a:r>
                        <a:rPr lang="fr-CH" dirty="0"/>
                        <a:t>="quitter" 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23595"/>
                  </a:ext>
                </a:extLst>
              </a:tr>
              <a:tr h="2160838"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  <a:p>
                      <a:pPr algn="ctr"/>
                      <a:endParaRPr lang="fr-CH" dirty="0"/>
                    </a:p>
                    <a:p>
                      <a:pPr algn="l"/>
                      <a:r>
                        <a:rPr lang="fr-CH" dirty="0"/>
                        <a:t>Afficher une grille 2x2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&lt;Grid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WidthRequest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="100"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HeightRequest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="100"&gt;</a:t>
                      </a:r>
                    </a:p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</a:t>
                      </a:r>
                      <a:r>
                        <a:rPr lang="fr-CH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BoxView</a:t>
                      </a:r>
                      <a:r>
                        <a:rPr lang="fr-C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Grid.Row</a:t>
                      </a:r>
                      <a:r>
                        <a:rPr lang="fr-C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="0" </a:t>
                      </a:r>
                      <a:r>
                        <a:rPr lang="fr-CH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Grid.Column</a:t>
                      </a:r>
                      <a:r>
                        <a:rPr lang="fr-C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="0" /&gt;</a:t>
                      </a:r>
                    </a:p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</a:t>
                      </a:r>
                      <a:r>
                        <a:rPr lang="fr-CH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BoxView</a:t>
                      </a:r>
                      <a:r>
                        <a:rPr lang="fr-C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Grid.Row</a:t>
                      </a:r>
                      <a:r>
                        <a:rPr lang="fr-C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="0" </a:t>
                      </a:r>
                      <a:r>
                        <a:rPr lang="fr-CH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Grid.Column</a:t>
                      </a:r>
                      <a:r>
                        <a:rPr lang="fr-C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="1" </a:t>
                      </a:r>
                      <a:r>
                        <a:rPr lang="fr-CH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r>
                        <a:rPr lang="fr-C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="Red" /&gt;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BoxView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Grid.Row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="1"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Grid.Column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="0" Color="Blue" /&gt;</a:t>
                      </a:r>
                    </a:p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</a:t>
                      </a:r>
                      <a:r>
                        <a:rPr lang="fr-CH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BoxView</a:t>
                      </a:r>
                      <a:r>
                        <a:rPr lang="fr-C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CH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Grid.Row</a:t>
                      </a:r>
                      <a:r>
                        <a:rPr lang="fr-C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="1" </a:t>
                      </a:r>
                      <a:r>
                        <a:rPr lang="fr-CH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Grid.Column</a:t>
                      </a:r>
                      <a:r>
                        <a:rPr lang="fr-C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="1" /&gt;</a:t>
                      </a:r>
                    </a:p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fr-CH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Grid</a:t>
                      </a:r>
                      <a:r>
                        <a:rPr lang="fr-CH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060543"/>
                  </a:ext>
                </a:extLst>
              </a:tr>
              <a:tr h="1132866">
                <a:tc>
                  <a:txBody>
                    <a:bodyPr/>
                    <a:lstStyle/>
                    <a:p>
                      <a:r>
                        <a:rPr lang="fr-CH" dirty="0"/>
                        <a:t>Afficher un champ texte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&lt;Entry </a:t>
                      </a:r>
                      <a:r>
                        <a:rPr lang="fr-CH" dirty="0" err="1"/>
                        <a:t>Text</a:t>
                      </a:r>
                      <a:r>
                        <a:rPr lang="fr-CH" dirty="0"/>
                        <a:t>="Votre nom" /&gt;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870460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648A1A0F-96FD-C056-2137-D9540E642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298" y="2492580"/>
            <a:ext cx="1314633" cy="67636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6602A87-115A-839B-AEE3-601B9C867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113" y="3818370"/>
            <a:ext cx="1267002" cy="121937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EEF2BDD-754C-256C-0966-9565A9356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007" y="5741145"/>
            <a:ext cx="2886478" cy="73352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8F20C07-BCF6-806D-2FC1-44DE55EEF56C}"/>
              </a:ext>
            </a:extLst>
          </p:cNvPr>
          <p:cNvSpPr/>
          <p:nvPr/>
        </p:nvSpPr>
        <p:spPr>
          <a:xfrm>
            <a:off x="457200" y="3355942"/>
            <a:ext cx="11260318" cy="219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8D779-BFBE-66FB-378E-827D02FCDDEE}"/>
              </a:ext>
            </a:extLst>
          </p:cNvPr>
          <p:cNvSpPr/>
          <p:nvPr/>
        </p:nvSpPr>
        <p:spPr>
          <a:xfrm>
            <a:off x="457200" y="5551065"/>
            <a:ext cx="11260318" cy="11103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9DECBC-916B-BC45-256F-4D40185903C2}"/>
              </a:ext>
            </a:extLst>
          </p:cNvPr>
          <p:cNvSpPr/>
          <p:nvPr/>
        </p:nvSpPr>
        <p:spPr>
          <a:xfrm>
            <a:off x="457200" y="2245608"/>
            <a:ext cx="11260318" cy="11103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1085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7CA07592-F9C2-8245-6BF5-DDF223AFC6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-1" b="6226"/>
          <a:stretch/>
        </p:blipFill>
        <p:spPr>
          <a:xfrm>
            <a:off x="3059" y="10"/>
            <a:ext cx="12188941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F45987A-3A2E-45FE-947D-464BBA890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944762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CD5061-865E-721E-18E4-0FBA01305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227" y="1122363"/>
            <a:ext cx="554936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599581245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DarkSeedLeftStep">
      <a:dk1>
        <a:srgbClr val="000000"/>
      </a:dk1>
      <a:lt1>
        <a:srgbClr val="FFFFFF"/>
      </a:lt1>
      <a:dk2>
        <a:srgbClr val="321F1C"/>
      </a:dk2>
      <a:lt2>
        <a:srgbClr val="E4E2E8"/>
      </a:lt2>
      <a:accent1>
        <a:srgbClr val="84AE1F"/>
      </a:accent1>
      <a:accent2>
        <a:srgbClr val="B5A114"/>
      </a:accent2>
      <a:accent3>
        <a:srgbClr val="E78029"/>
      </a:accent3>
      <a:accent4>
        <a:srgbClr val="D51F17"/>
      </a:accent4>
      <a:accent5>
        <a:srgbClr val="E72970"/>
      </a:accent5>
      <a:accent6>
        <a:srgbClr val="D517AD"/>
      </a:accent6>
      <a:hlink>
        <a:srgbClr val="BF3F5A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BD9BFFC9E543439C53A2705AE306EF" ma:contentTypeVersion="19" ma:contentTypeDescription="Crée un document." ma:contentTypeScope="" ma:versionID="f3418dd4ca302601ba73fa17965a3f21">
  <xsd:schema xmlns:xsd="http://www.w3.org/2001/XMLSchema" xmlns:xs="http://www.w3.org/2001/XMLSchema" xmlns:p="http://schemas.microsoft.com/office/2006/metadata/properties" xmlns:ns2="bf2f2df3-a963-4452-b0e7-67dabc627c35" xmlns:ns3="http://schemas.microsoft.com/sharepoint/v4" xmlns:ns4="f7d9f5a6-831d-4621-8c77-cbcaf993e406" targetNamespace="http://schemas.microsoft.com/office/2006/metadata/properties" ma:root="true" ma:fieldsID="5d82fd028d299635ce1df2d808d1b2ae" ns2:_="" ns3:_="" ns4:_="">
    <xsd:import namespace="bf2f2df3-a963-4452-b0e7-67dabc627c35"/>
    <xsd:import namespace="http://schemas.microsoft.com/sharepoint/v4"/>
    <xsd:import namespace="f7d9f5a6-831d-4621-8c77-cbcaf993e4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  <xsd:element ref="ns3:IconOverlay" minOccurs="0"/>
                <xsd:element ref="ns4:SharedWithUsers" minOccurs="0"/>
                <xsd:element ref="ns4:SharedWithDetail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f2df3-a963-4452-b0e7-67dabc627c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Balises d’images" ma:readOnly="false" ma:fieldId="{5cf76f15-5ced-4ddc-b409-7134ff3c332f}" ma:taxonomyMulti="true" ma:sspId="5cfe7824-1d92-4d19-9a43-1c93e0eb46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9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d9f5a6-831d-4621-8c77-cbcaf993e406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fc80727-18a8-4b0a-8429-fccc43b630d6}" ma:internalName="TaxCatchAll" ma:showField="CatchAllData" ma:web="f7d9f5a6-831d-4621-8c77-cbcaf993e4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07BE7B-3063-43BB-8D2C-EB25C812F0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2f2df3-a963-4452-b0e7-67dabc627c35"/>
    <ds:schemaRef ds:uri="http://schemas.microsoft.com/sharepoint/v4"/>
    <ds:schemaRef ds:uri="f7d9f5a6-831d-4621-8c77-cbcaf993e4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4B88FB-5650-44D3-98FF-9B144BE87D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296</TotalTime>
  <Words>275</Words>
  <Application>Microsoft Office PowerPoint</Application>
  <PresentationFormat>Grand écran</PresentationFormat>
  <Paragraphs>61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Nova</vt:lpstr>
      <vt:lpstr>TropicVTI</vt:lpstr>
      <vt:lpstr>XAML</vt:lpstr>
      <vt:lpstr>XAML suit la structure XML</vt:lpstr>
      <vt:lpstr>xMl, M=Markup  "Balise"</vt:lpstr>
      <vt:lpstr>Hiérarchie XAML : "les poupées russes"</vt:lpstr>
      <vt:lpstr>Attributs</vt:lpstr>
      <vt:lpstr>Corps</vt:lpstr>
      <vt:lpstr>XAML et XML</vt:lpstr>
      <vt:lpstr>Français  XAML (traduction)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Anatomie  d’une APP MAUI</dc:title>
  <dc:creator>Jonathan Melly</dc:creator>
  <cp:lastModifiedBy>Jonathan Melly</cp:lastModifiedBy>
  <cp:revision>1</cp:revision>
  <dcterms:created xsi:type="dcterms:W3CDTF">2024-03-01T13:38:09Z</dcterms:created>
  <dcterms:modified xsi:type="dcterms:W3CDTF">2024-03-08T15:36:24Z</dcterms:modified>
</cp:coreProperties>
</file>