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26T07:06:29.4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12074 4836 1075 0,'0'0'1240'16,"0"0"-1098"-1,0 0-122-15,0 0 51 0,0 0 155 0,0 0 53 16,0 0-71-16,0 0-52 0,0 0-16 16,25-18 2-16,-25 14-6 0,0 1-26 15,0-3-48-15,-3 1-27 0,0-2-26 16,-1-1-9-16,-2 1-28 0,-1 0 25 15,-1 0-10-15,-4 3 1 0,1 0 10 16,-3 0-14-16,-2 0 14 0,-2 0-1 16,-3 2 0-16,-1 0 3 0,-3 1 0 15,0 1 2-15,-3 0 0 0,-1 0 10 16,-1 1 1-16,0 1-10 0,-1 1-1 16,0 0-2-16,0 1 0 15,0-1-3-15,-1 1-10 0,1 1 11 16,-2 2-10-16,2 0 9 0,-1 3 2 15,-2 2 0-15,3 0-2 0,0 2 2 0,2 2-2 16,1-1-12-16,2 3-1 0,1 1 0 16,3 1 1-16,2 2 11 0,1 1-11 15,0 0 13-15,2 1 1 0,0 2 1 16,0-1 2-16,1 3 10 0,3-1 7 16,-3 3-3-16,3 1 21 0,0 0 1 15,2 1-10-15,1 2 5 16,1-2-15-16,2 0 0 0,3-2-17 15,2-1 11-15,2 0 0 0,2-2 13 16,2 1 6-16,5-1-18 0,1 0-13 16,5-1 0-16,4-1 0 0,4-1-2 15,2-2 0-15,9 4 2 0,8-1 0 16,10 1 3-16,2 0 0 0,4-5-3 16,-3-5 28-16,-3-3-25 0,2-1 7 15,1-1-10-15,4-2-3 0,1-1 1 16,0-1 2-16,2 0 3 0,0-3 0 15,2 0-3-15,-1-1 2 0,1-2 15 16,0-1-1-16,0-2-13 0,-2-5 15 16,2-5 4-16,-2-1 3 0,0-4 9 15,-3-4 13-15,-1-4-7 0,-1-3 0 16,-3-4 0-16,-4-1-12 0,-3-4-3 16,-6-1-4-16,-4-3-2 0,-6-1-4 15,-7 1 1-15,-3-2 8 0,-4-1-2 16,-8 0-1-16,-3-1 7 15,-4 1-10-15,-3-1-2 0,-6 0 5 16,-4 0-9-16,-4 1 4 0,-3 1-16 16,-6 0 1-16,-4 2-2 0,-2 1 1 15,1 7-2-15,-8-3-17 0,-4 4 17 16,-4 3 2-16,-8-1 0 0,1 8-11 16,-6 1-2-1,-3 4 11-15,-6 4 2 0,-2 3-13 0,-2 5-14 0,-3 2 24 0,-3 3-16 16,0 4 1-16,-1 3 2 0,3 5 4 15,-2 1 0-15,2 4 9 0,-1 2-16 16,3 2 1-16,-2 4-4 0,2 3 10 16,3 2 10-16,-1 3 1 0,7 4 1 15,3 1 2-15,3 4 1 0,8 0 0 16,3 1-3-16,9 0 1 0,1 3 1 16,8 0-2-16,7 1-1 0,5-2 1 15,4 3 2-15,5-4 13 0,8 2-11 16,2-2 11-16,10 2-3 15,5 0 1-15,7-1 11 0,6-1-11 16,5-1-12-16,6-2 0 0,5-1-1 16,6-3 1-16,5-2 10 0,3-5-10 15,4-2-1-15,3-3-1 0,4-3 1 16,2-4-3-16,5-5 0 0,-1-1 0 16,3-5-13-16,2-4 4 0,1-4-6 15,3-11 18-15,1-6 2 0,-1-5 16 16,0-6-15-16,0-6 19 0,-1-4-7 15,0-4 13-15,-2-4-10 0,-1-4 7 16,-4-3 2-16,-7-4 1 0,-7-1 6 16,-4-3 2-16,-7-5-5 0,-9 1 6 15,-6-2 6-15,-10-2 12 0,-8 1 27 16,-10-1 3-16,-9 2-21 0,-9 1-18 16,-13 2-10-16,-9 5-2 0,-11 2-16 15,-11 6 6-15,-10 4-22 0,-10 5-2 16,-9 9 3-16,-10 3-3 15,-7 11-11-15,-6 9-7 0,-8 11-7 16,-5 9 4-16,-4 18 9 0,-4 16 12 16,-4 16-3-16,2 14-24 0,2 9-13 15,6 9-11-15,10 6-62 0,9 8-89 16,10 8-136-16,26-26-334 0,7-1-1142 0</inkml:trace>
  <inkml:trace contextRef="#ctx0" brushRef="#br0" timeOffset="45808.23">9015 11576 2513 0,'0'0'544'16,"0"0"-285"-16,0 0-84 0,-18-41-1 15,11 30-10-15,1 1-22 0,-2-1-13 16,0 1-29-16,-3 0-7 0,2 2-12 16,-4-1-10-16,2 1-21 0,-1-2-22 15,-1 3-7-15,0-3 4 0,-3 2-10 16,1 0-12-16,-3-2-3 0,-4 1-12 15,2-1-9-15,-7 0 2 0,-2 0 7 16,-8-2-1-16,-12 1 1 0,-7 0 11 16,-7 1 1-16,-1 3-25 0,2 1 4 15,2 2 5-15,-5 4 1 0,-3 0 12 16,-6 0-18-16,-1 4-1 0,-5-1 3 16,2 3 1-16,-5-1-10 0,1 1 3 15,0 1 9-15,-3 0 15 0,-2 2-2 16,1 3-22-16,2-2 4 0,-2 3 21 15,3-2 0-15,4 2 15 0,0 2-12 16,3 1 22-16,1 0-12 16,2 1 5-16,1 0 26 0,2 1-4 15,4 2-3-15,3 1 10 0,1 1-1 16,5-1 1-16,3 4-4 0,6-2-3 16,3 0-3-16,8-4-6 0,10-2-4 15,7-1-5 1,2-3-19-16,1 4-1 0,1 2-2 0,-1 4-3 15,7-1-25-15,5 2-3 0,5 0 1 16,3 1 8-16,7-1 7 0,9 1 15 16,3-1 12-16,13 3 6 0,9 3-2 15,15 0-1-15,5 1 10 0,2-7-7 16,2-4-5-16,1-5 2 0,4-2 16 16,5-3-28-16,4-3-1 0,5-1 22 15,4-4-12-15,4-2-12 0,3 0 0 16,5-1 1-16,-1-4 1 15,2-1 16-15,3-3-3 0,0 1 16 16,4-3 3-16,3-2-17 0,-4 1-17 16,2-2 0-16,0 0 16 0,-2-3-14 15,2 1 17-15,-2-1-7 0,-3 2 12 16,-3-3-2-16,1 1 12 0,-5-2-7 16,-4 2 3-16,-1 0 19 0,-4-1-6 15,-4 1-4-15,-5-6-8 0,-2 3 18 16,-4-2-4-16,-7 1 4 0,-3-1 5 15,-8-2 4-15,-4-2 3 0,-14 4-13 16,-9 2-12-16,-9 3-2 0,-6 3-7 16,1-6-3-16,-2-1 3 0,-3-6 6 15,-8 3 10-15,-7-3 8 0,-16-4-12 16,-21-3-39-16,-31 2 0 0,-20 6-48 16,-18 12-3-16,-11 11 5 0,-3 10 4 15,-9 10 6-15,-2 5 6 0,-2 7-13 16,3 5-30-16,1 6-39 15,10 4-61-15,5 2-141 0,6-1-267 16,32-12-557-16,6-3-876 0</inkml:trace>
  <inkml:trace contextRef="#ctx0" brushRef="#br0" timeOffset="47380.95">9757 11665 2867 0,'0'0'683'0,"0"0"-421"0,0 0-51 15,0 0-51-15,0 0-100 0,0 0-8 16,0 0 20-16,0 0-29 0,0 0-43 15,0 0 0-15,-4 0-3 0,6 0-34 16,0 0 5-16,3 0 32 0,3 0 31 16,2 0-9-16,1 0 5 0,4 0 8 15,3 0-1-15,2 1-3 0,1 0 2 16,2 1 17-16,4 0 12 0,0 0-1 16,4 1 1-16,6-1-16 0,10 2-19 15,4 0-11-15,3 1-13 0,0-2 12 16,-7 1-3-16,-3-1 3 0,-1 0 1 15,5-2 2-15,-2 1-17 0,3-1 2 16,2 0 13-16,0 0-15 16,3-1-1-16,0 1 2 0,0-1 0 15,2 1 13-15,1-1-3 0,1 0-9 16,-1 0 19-16,1 0-4 0,-1 0-6 16,2 0-10-16,0-1 0 0,2 1 0 15,0-1 23-15,2-1 5 0,2 1-8 16,2-1-1-16,0 0 6 0,0-2 1 15,2 1-7-15,0-2-9 0,3 0 0 16,1-1 10-16,0 2 5 0,3-1-9 16,-3 1 4-16,1-3-10 0,1 1-9 15,2 0 24-15,1-2 10 0,3 1-10 16,1-1-3-16,-1 1-6 16,2-2 1-16,0-2-7 0,0 1-11 15,4 0 0-15,-1 0 0 0,1 0 2 16,-2 0 9-16,0-1-9 0,2 2 9 15,-1 0-9-15,2-2-1 0,-2 0 16 16,0 0-6-16,-1 1-10 0,-2-1 11 16,-1-2-11-16,1 0 10 0,1-1 0 15,-1 0 0-15,1 0-10 0,-2-3 10 16,-1 2-9-16,2-1-2 0,-1 0-1 16,2 1-1-1,-2-4 0-15,1 1-14 0,-1-2 13 0,-2 3-10 16,-1-4 10-16,-1 1 0 0,0-3 2 15,-1-2 0-15,-1 1 1 0,-3 0-1 16,1 0-12-16,-6-2 12 0,-2-2 0 16,-1 2 1-16,-3-3 0 0,-1-1 1 15,-1 0 10-15,-2-2-9 0,-3 0 15 16,1-1 3-16,-1-1-9 0,-2 1 0 16,0-2-10-16,-3-1-1 15,-1 1 2-15,-2-1 10 0,-1-1-12 16,-3-1 11-16,-1-1-9 0,-5 1 15 15,1 0 0-15,-4-2-3 0,-1 1 3 16,0-1 6-16,-4-2 13 0,2 2 11 16,-2-1-18-16,-2 1-15 0,-1-2 3 15,-1 3-8-15,0-3-7 0,-1 1-3 16,0-2 2-16,-1 0 15 0,-1 1-17 16,-4-2-3-16,2 1 3 0,-3 0 0 15,-1-1 0-15,-1-1 1 0,1 3 2 16,-3 1-2-16,1-2 14 0,-3 1-3 15,-2-2-11-15,4 0-1 16,-2 1-2-16,1 0 1 0,-2 0 1 16,1-1-1-16,-1 2-11 0,-2-1 9 15,1-1-9-15,0 2 10 0,-2 5 1 16,-2 6 1-16,3-2 0 0,-2-5 0 16,4-5 0-16,-1-6 3 0,1 6-1 15,-3 5 10-15,1-1 0 0,0-1 0 16,-2 1-12-16,1 1 0 0,2 0 0 15,-2 0 3-15,0 0-1 0,1-1 16 16,0 7-17-16,-2 4-1 0,0 6-2 16,-1-1-1-16,3-9-15 0,2-10 16 15,-1 0 1-15,1 5-1 0,0 4-8 16,-2 6 10-16,1-5 0 0,3-3 0 16,1 0 0-16,3 0-11 0,-3 0-6 15,3 3 16-15,-1 0 2 0,-2 3 1 16,1 1-1-16,-2 2 1 0,0 3-2 15,-5 3 1-15,1 2-1 16,-4 1 0-16,-3 4-11 0,1 1-17 16,-2 2-17-16,0 1-15 0,-2 0-10 15,1 3-18-15,-1 0-11 0,0 0-26 16,0 1-33-16,2-2-49 0,0-2-93 16,0-3-175-16,4-2-218 0,1 2-695 15,11-16-746-15</inkml:trace>
  <inkml:trace contextRef="#ctx0" brushRef="#br0" timeOffset="48122.63">19024 6806 1865 0,'0'0'2384'0,"0"0"-2096"16,-14-41-239-16,7 28 59 16,-6-5 58-16,-7 2-150 0,-11-3-16 15,-16 0-56-15,-12 2 16 0,-11 0-6 16,0 6-37-16,-2 3 0 0,1 2 12 15,-2 2 9-15,-6 0 41 0,-4 3 21 16,-2 1 3-16,-6 0 16 0,0 5 18 16,-5 2 22-16,-3 3 6 0,0 3 6 15,-1 3-13-15,0 1-15 0,1 3 3 16,3 1 3-16,-2 5-6 0,7-1-3 16,2 5 6-16,3-1 3 0,7 4-3 15,6 0-4-15,6 3-11 0,9-1-16 16,10 1-15-16,8 3 0 0,11 1-1 15,10 1-14-15,13-2-7 0,8 4-8 16,14-1 9-16,13 4 2 0,11 0 19 16,15 0 0-16,15 0 31 0,16-2-13 15,10-1-3-15,17-3-14 0,8 2 12 16,10-7-11-16,10 1 0 16,6-4-2-16,8-4-1 0,8-6-12 15,2-5 12-15,5-3 0 0,2-5 1 16,0-3 11-16,-2-4 4 0,2-4 6 15,-6-6 0-15,-4-6 1 0,-6-5-7 16,-8-5 0-16,-7-7-3 0,-10-4 1 16,-5-6-10-16,-14-7 9 0,-7-3 0 15,-11-4 0-15,-13-4-10 0,-11-4 16 16,-15-3-5-16,-13 0 5 0,-13-3-3 16,-13-3 6-16,-13-3 10 0,-10-3-28 15,-15 1 18-15,-13-4 6 0,-12 3 4 16,-10 3-16-16,-9 3-13 0,-9 5 19 15,-11 6-3-15,-6 4 0 0,-8 6 16 16,-5 5 2-16,-5 8-6 0,-4 7-9 16,1 9-21-16,-2 7-3 0,3 10-30 15,-1 7-46-15,3 12-57 0,-2 8-43 16,7 8-117-16,1 2-264 16,30-5-601-16,4-6-1146 0</inkml:trace>
  <inkml:trace contextRef="#ctx0" brushRef="#br0" timeOffset="49836.03">19966 6356 2714 0,'0'0'1363'0,"0"0"-1039"0,0 0-142 16,0 0 52-16,0 0-32 0,8-40-55 15,-8 23-74-15,-6-4-73 0,-1-3-9 16,-6-7-34-16,-9-10-12 15,-7-12 16-15,-4-3-10 0,-1-1 30 16,1 2 19-16,0 0 0 0,2-1 13 16,0-5-11-16,1-3 22 0,0 0-2 15,3-5 8-15,0 1 19 0,4-3 3 16,4-1-13-16,3-1-2 0,5 0-1 16,5-3 4-16,6-1-37 0,11 1 52 15,7 1-16-15,13-3-6 0,8 1-24 16,10 1-9-16,13 1-21 0,12 2-12 15,11 1 15-15,10 2-13 0,11 3-8 16,12 4-7-16,12 2 10 0,10 6-7 16,11 4-9-16,9 6 13 0,8 3-1 15,9 3 19-15,4 4 2 0,4 1-2 16,2 4 7-16,5 3 14 16,4 1 21-16,-1 1 16 0,2 2 12 15,5 2-1-15,-4 0-2 0,2 2-6 16,1 2 5-16,-5 0-14 0,-1-1-7 15,-2 1-3-15,-5-1-3 0,-3-1-15 16,-4 0 10-16,-8-4-12 0,-6 0-1 16,-6-2-13-16,-7-2 11 0,-10-7-28 15,-8-1-3 1,-7-3-7-16,-9-2 7 0,-7-2 14 0,-6-1 4 16,-9-1 13-16,-7-1 1 0,-6 1-2 15,-8 0-12-15,-3-1 14 0,-4 4-14 16,-9 1-7-16,-1 4-5 0,-5 2-7 15,-9 2 22-15,-4 4-15 0,-7 7 11 16,-10 7 15-16,-4 5-17 0,-3 2-19 16,-1 0 4-16,3 5 11 0,-2 2-11 15,-2 7-22-15,0 8-7 0,-3 12 50 16,2 15 12-16,1 19 55 0,2 10 9 16,-3 8-5-16,-4 3 2 15,3 0-12-15,-1 6-4 0,-1 7 7 16,3 2 3-16,1 4 3 0,-1 5-6 15,3 0 5-15,-1 3 10 0,1 0 6 16,1-3 9-16,0 2 27 0,3-5-22 16,1-2-35-16,0-4-4 0,-2-3-24 15,4-6-21-15,-1-8 0 0,-2-7 10 16,-2-8-13-16,0-6 0 0,-2-9 1 16,-2-6-1-16,-4-11-1 0,-5-7-11 15,0-8 11-15,-2-3-11 0,-1-2-21 16,0 2-9-16,0 1-16 0,-3-4 1 15,-1-4-10-15,0 0-18 16,0-3-30-16,-1-1-43 0,-5-1-98 16,-2-3-229-16,-2-3-232 0,1-2-681 15,-9-18-886-15</inkml:trace>
  <inkml:trace contextRef="#ctx0" brushRef="#br0" timeOffset="50763.08">26474 5194 3521 0,'0'0'1009'16,"0"0"-889"-16,31 58 0 0,-11-29 177 16,7 5-62-16,-1-6-95 0,6 3-49 15,1-1-64-15,0-2-27 0,2 0-33 16,-1-4-4-16,-3-1-8 0,-2-4-19 15,-2-2 28-15,-5-1 34 0,1-4 0 16,-6-1-22-16,1-2 10 16,-3-1 14-16,-1 0 3 0,-1-2 9 15,1 1-12-15,-3-4-14 0,-1 1-13 16,0 0 12-16,-2-1 15 0,-1-2 19 16,2 2 2-16,0-3 12 0,0 0 7 15,2 0 15-15,2 0 11 0,2-4-5 16,-1-1 6-16,3-4-4 0,0-1-8 15,2-3-4-15,1-5 0 0,1 1-5 16,-2-5-16-16,4-1-15 0,-3-1-4 16,2-1-11-16,-2-2-2 0,4 1-13 15,-1-2-15-15,2 2-22 0,2-3-8 16,2 1-3-16,0 1-1 16,1 0 3-16,0 2 1 0,-3 2 5 15,0 2 19-15,-4 3 22 0,-2 4 14 16,0 0 18-16,-3 2 24 0,-3 1 16 15,-2 1-1-15,-6 3 13 0,0 1-3 16,-5 2-16-16,-2 0-6 0,0-1-45 16,-3 0-9-16,-7-2-18 0,-6 0-21 15,-13 0-7-15,-13 0-2 0,-18 1 17 16,-7 3 37-16,-1 1 3 0,-2 1 0 16,4 1 3-16,-1 0-1 0,-4 3 2 15,1-1 17-15,-2 1-9 0,3 1 6 16,5 1 0-16,3 1-3 0,6-1 16 15,5 2-7-15,6 1-3 0,9-3 6 16,10 0-24-16,7-3 9 0,9 1-11 16,-1 0-1-16,5-2 0 0,0 1-2 15,5 0 1-15,8-1-2 0,13-1 3 16,20 0 0-16,28-1 1 16,17-5 1-16,10-1-2 0,-3 0-45 15,-4 0-25-15,-2 1-2 0,-6-1 14 16,-6 2 16-16,-11 0 2 0,-8 1-2 15,-16 1 5-15,-14 0 25 0,-13 1 11 16,-6 2 1-16,-3-3 24 0,-4 2 16 16,-15 0-16-16,-21 0-12 0,-30 2 28 15,-14 4-16-15,-12 5 6 0,1 4 10 0,9 4 11 0,2 3-2 16,6 2-7-16,12 2-3 0,16-3-12 16,15-4-8-16,12-4-7 0,9 3-10 15,5 1 16-15,5 5 6 0,3 4-12 16,23 5-11-16,20 1 2 0,26 5 12 15,10-4 3-15,5-6-3 16,-9-4 0-16,-16-4 1 0,-16-1 5 16,-14-5 27-16,-12-3 15 0,-9 3 55 15,-5 1-28-15,-1 6-51 0,-12 9-39 16,-14 11-42-16,-20 11-48 0,-3 3-76 16,-4-4-79-16,11-14-230 0,15-17-1039 15,2-12-2153-15</inkml:trace>
  <inkml:trace contextRef="#ctx0" brushRef="#br0" timeOffset="85709.52">9795 4326 323 0,'0'0'658'0,"0"0"1009"0,0 0-1307 15,-44-5-37-15,32 2 13 0,3 2-46 16,1-2-82-16,-2 0-40 0,2-1-41 15,-1 3-28-15,-1-1 6 0,0 0 11 0,-1 0-20 0,-3 2-11 16,3 0-5-16,-2 0-10 0,-2 2-12 16,1 3-9-16,0 2-10 0,2 0-2 15,0 3 2-15,3 4-2 0,-1 0-4 16,5 2-8-16,3 3-7 0,2 4-16 16,4 3-1-16,9 10-1 0,12 9 12 15,8 8 15-15,5 5 4 0,1-1 8 16,0-2 0-16,-2-4 10 0,-1 6 8 15,-1 4 4-15,-2 5-19 0,-3 4-12 16,-1 3-5-16,-3 2-10 16,-5 4-3-16,-2-3-9 0,-5 1 9 15,-5-2-9-15,-1-3-3 0,-4-3 0 16,-2-4-14-16,0-5-16 0,-2-5 2 16,2-5-8-16,-2-12 0 0,2-9 3 15,0-9 5-15,0-2 4 0,1 1 3 16,1 1 20-16,0 0-17 0,1-5 18 15,0-4 0-15,1-2-28 0,1-4-29 16,3-2-13-16,2-2 16 0,3-1 20 16,3 0-14-16,0-1-13 0,2-3-12 15,2 0 3-15,3-3 2 0,-2 0 4 16,4 0 3-16,7-3 6 0,11-3 6 16,13-5 21-16,8-2 26 0,-2-3 2 15,3 1 24-15,-5 4 37 0,2-3-3 16,-1 3 13-16,3-1 8 0,-4 3 6 15,-3 1-5-15,-6 1-7 0,-11 5-13 16,-11 3 1-16,-9 1-18 16,-4 0-1-16,-3 3-24 0,-1-1-18 15,-3 1 0-15,-6 2-1 0,-5 0 0 16,0 0 0-16,-7 0-10 0,-5 0-44 16,-3 0-30-16,-5-4-15 0,1 0 15 15,1-5 36-15,4-3 28 0,1-3 7 16,6-12 14-16,5-15 27 0,4-22 31 15,7-11 30-15,5-7-3 0,4 1-9 16,-1 3 3-16,0-2-18 0,-1-2-16 16,-3 0 13-16,-2 3-19 0,-4 0-15 15,-5 2-12-15,-2 5 2 0,-5 1-14 16,-5 3 0-16,-3 3-24 16,-2 1 24-16,-3 2-33 0,-1 1-13 15,-2 5-2-15,0 5-13 0,-3 5-5 16,5 10 11-16,0 7 13 0,3 8 20 15,-3 4 7-15,-2-4 15 0,-5 0 12 16,0-2 13-16,-5 2 8 0,2 1 0 16,0 0 19-16,-2 0 6 0,-6-1 11 15,-7-1 4-15,-12-2-1 0,-5 2-5 16,-4 5 14-16,-2 5 28 0,-3 6 3 16,-5 4-43-16,-8 5-33 0,-6 6-6 15,-5 11-12-15,-4 2-16 0,0 3-1 16,3 1-1-16,2-2-27 0,10-2-51 15,6-4-31-15,12-5-48 0,8-3-81 16,7-2-193-16,4-1-663 0,13 0-946 31,-1-2-139-31</inkml:trace>
  <inkml:trace contextRef="#ctx0" brushRef="#br0" timeOffset="87293.9">11126 5705 316 0,'0'0'2809'0,"0"0"-2294"0,0 0-291 16,0 0 71-16,41 13-33 16,-31-9-170-16,-3-1-67 0,1 0-25 15,1 1-20-15,-2-1-2 0,-2 3 22 16,3-1-1-16,-2 1-11 0,2 1 12 16,-3 1 1-16,4 2 14 0,0 3 7 15,0 1 12-15,1 2 9 0,3 2 6 16,1 2-6-16,3 1-9 0,1 3 3 15,3 0-3-15,3 1-4 0,3 2-5 16,1 1-13-16,3 1 7 0,3 3-4 16,4 5-15-16,6 10 0 0,8 4 15 15,3 3-13-15,-4-2 1 0,0-3 10 16,-4-7 2-16,1 5-12 0,3 0 9 16,0 0 7-16,1 2-17 0,3 0 28 15,-1 4-18-15,0 0 19 0,2-1 0 16,0 2-4-16,2-1 0 0,1 2-23 15,2-1-4-15,-1 1 0 0,2 1-4 16,2-2-14-16,-3 1-6 16,1 1 12-16,-2 0 11 0,0 2 1 15,-2 1 27-15,-1 0 4 0,1 1 14 16,-3 0 7-16,-1 3-3 0,0-2-7 16,-2 2 13-16,0-1-9 0,-1 0-34 15,0-1 6-15,0 2-16 0,3-1 1 16,-2-1-3-16,4-2 0 0,1 2 0 15,1-3 0-15,0 1 2 0,0 1 1 16,-1 1 9-16,-1 1 19 0,2 2 2 16,-1 1 9-16,2-1-2 0,0-1 14 0,2-1 22 0,3-4-22 15,0-1-18-15,0 2-23 16,1 1-11-16,0-2 1 0,-1 3 0 16,2-1 9-16,-2 3 3 0,0-2 3 15,1 0 3-15,-1 1 3 0,1-1 3 16,-1-1-2-16,2 0 11 0,1 0 6 15,0-2-18-15,4-1-24 0,1 1-1 16,0-1 0-16,0-1-2 0,-1-2 0 16,-3-1 2-16,3 4 1 0,-3 1 1 15,1-3 14-15,3 2-3 0,-1-2 0 16,2 1-9-16,3-1 9 0,0-3-11 16,4-2 1-16,1 2 10 0,-1-2 6 15,3 2-2-15,-1 2 2 0,0-3 15 16,-1 3 12-16,-4 0 9 0,-1-1 0 15,-1 1-12-15,-6 0-8 0,1 1-7 16,-4-4-6-16,-6 0-9 0,-5 0-9 16,-6-1-3-16,-9-1 12 0,-5-5-12 15,-8 1 0-15,-8-4-15 16,-5-2-24-16,-4-5-13 0,-6-8-23 16,-4-5-27-16,0-3-19 0,-4 2-20 15,-5-2-74-15,2 0-124 0,-1-7-188 16,1-6-403-16,-2-5-497 0,6 0-940 15,-1-15 2253-15</inkml:trace>
  <inkml:trace contextRef="#ctx0" brushRef="#br0" timeOffset="87741.62">17781 11494 2504 0,'-15'63'1690'0,"10"-11"-1182"16,-2 15-187-16,3 5 9 0,4 2-176 16,-1 2-57-1,1-5-30-15,0-6 3 0,0-7-13 0,0-6-36 16,0-4 16-16,0-8-10 0,-2-11-12 16,-2-6 21-16,-2-6 0 0,-1 0-2 15,-5 0-13-15,-1-2 3 0,-3-5-24 16,-1-5 0-16,-1-5-51 0,-3-3-10 15,0-8-5-15,-1-6 2 0,5-6 19 16,1-2 6-16,9-4 2 0,7 4 1 16,4-2 12-16,11 4 24 0,12-2 3 15,18 5 24-15,15 10 18 0,7 6-14 16,6 8-1-16,-1 12 0 0,-6 5 6 16,-4 6 10-16,-6 5 5 0,-8 0-3 15,-5 4 7-15,-10 1 2 0,-13 1 9 16,-4 0 25-16,-12-5-1 15,-4-3-15-15,-13 5-24 0,-19 6-32 16,-10 10-19-16,-18 5-26 0,-8-6-25 16,1-10-3-16,-2-6-21 0,2-7-28 15,7-7-35-15,11-8-40 0,12-3-110 16,12-5-232-16,11 0-450 0,8-4-468 16,6 12-203-16</inkml:trace>
  <inkml:trace contextRef="#ctx0" brushRef="#br0" timeOffset="89181.57">26201 13732 2043 0,'0'0'2122'0,"-60"-9"-1528"0,33 9-272 0,9-2-36 15,-2 0-71-15,-13 1-79 0,-12-2-39 16,-8 3-39-16,2 0-37 0,8 1-18 16,10 4 0-16,0 4-3 0,-9 11-12 15,-7 7-34-15,-8 14-17 0,5 10 12 16,1 7-7-16,4 17-6 0,2 7-32 15,8 12 44-15,5 1 9 0,10-2 16 16,12-3 27-16,10-9-1 16,10-6 2-16,15-8 53 0,11-10-9 15,13-7-5-15,8-12-7 0,12-11-9 16,4-13 10-16,6-9-7 0,0-11 3 16,1-10 3-16,-9-8 7 0,-6-4-10 15,-7-3-3-15,-5-2 3 0,-15 5-15 16,-9 4 1-16,-7 5-14 0,-5 1-2 15,1 0-15-15,-3 1-13 0,4-2-20 16,-9 9-9-16,-2 5 8 0,-2 2 22 16,-5 3 27-16,3 4 12 0,4 5 6 15,6 4-6-15,13 8 0 0,15 7-12 16,20 0 1-16,9-1 2 0,1-12 19 31,-2-8 17-31,-12-7 6 0,-7-8-6 0,-10-2 13 0,-12-1-10 16,-10 0 9-16,-5-2 13 0,-3 0 8 15,2-4-6-15,-8-2-8 0,-5-10-16 16,-20-12-6-16,-16-13 3 0,-13-7-2 16,-9 5-37-16,-2 9-15 0,1 12-12 15,-1 8-27-15,-3 7-6 16,3 9-13-16,0 8-8 0,3 7 3 16,7 9 5-16,12 3-11 0,8-2-13 15,11 0-18-15,6 4-34 0,0 11-48 16,6 10-139-16,7-2 36 0,7 0-128 15,19-5-169-15,17-2-152 0,21-3-373 16,-6-3 488-16,2-13 373 0</inkml:trace>
  <inkml:trace contextRef="#ctx0" brushRef="#br0" timeOffset="89665.93">27214 13753 1228 0,'-44'86'1645'0,"15"-2"-672"16,0 15-875-16,13-3 181 0,2 2-34 16,4-2-106-16,3-11-22 0,1-9-19 15,6-11-27-15,0-11 5 0,6-13 19 16,1-13 15-16,1-8 15 0,2-4-19 15,3-2-18-15,3 0-15 0,6-3-9 16,2-10-25-16,3-4-21 0,8-17-15 16,7-20 15-16,8-18-2 0,3-14 5 15,-3-6 9-15,-5 3 0 0,-9 3-12 16,2 1-3-16,-5-1-3 0,-2 4-9 16,-2 8 11-16,-2 8-14 0,-7 14-12 15,-5 13 9-15,-5 10-10 16,-1 7 1-16,-3 3 12 0,0 3 26 15,2 1 34-15,-4 1 12 0,-2 8 22 16,0 9-34-16,0 21-60 0,-2 27-21 16,-4 15-57-16,-5 7 23 0,0-4 53 15,2-10 2-15,-1-5 0 0,6-3 0 16,2-10-3-16,4-10 0 0,3-12-39 16,-1-13-36-16,3-7-25 0,2-2-58 15,6-5-97-15,4-6-181 0,10-12-222 16,11-22-82-16,10-18-31 0,1-8-380 15,-11 12 568-15,-3 0 345 0</inkml:trace>
  <inkml:trace contextRef="#ctx0" brushRef="#br0" timeOffset="90019.31">28722 13753 1003 0,'0'0'2392'16,"0"0"-1409"-16,0 0-618 0,0 0-84 15,0 0-43-15,0 0-83 0,0 0-70 16,-66 0-15-16,16 6-18 0,-11 4-34 16,-1 1-3-16,6 4 6 0,10-2 12 15,8 1-14-15,9-2-17 0,12-1 1 16,5-2-1-16,2 2 16 0,3 3-6 16,2 3-10-16,5 3-2 0,5 12-24 15,12 16-34-15,12 13 55 0,9 9 3 16,0-2 0-16,-1-3 13 0,-5-9 24 15,-4 1 5-15,-7-2 21 0,-8-4-8 16,-10-4 41-16,-6-3-2 16,-10-5-28-16,-5-5-51 0,1-7-15 15,-3-7-51-15,-1-3-24 0,-2-3-25 16,-3 1-48-16,-2-6-37 0,6-9-79 16,3-17-209-16,13-17-235 0,8-14-400 15,16-9-143-15,2 14 554 0,8 4-387 0</inkml:trace>
  <inkml:trace contextRef="#ctx0" brushRef="#br0" timeOffset="90342.33">28912 14268 1740 0,'-30'72'1862'0,"7"-7"-1124"0,6 6-315 15,12-10-80-15,5-3-118 0,7-3-100 16,6-11-40-16,3-14-31 0,1-11-35 15,12-4-19-15,18-4-52 0,20-5 1 16,12-6 35-16,2-16 16 0,-7-11 16 16,-11-5 5-16,-4-8-9 0,-7-4 0 15,-11 3 24-15,-8-3 7 0,-11 3 14 16,-11 7-2-16,-6 6 2 0,-5 7 1 16,-5 0-7-16,-8-1-3 0,-14-6 4 15,-14 0-4-15,-20 6-9 0,-9 10-37 16,-1 9-2-16,3 5-1 0,9 7-68 15,7-2-28-15,10 2-6 0,11-6-30 16,8-2-36-16,7-1-96 0,0-4-178 16,2-5-206-16,5-3-501 0,4 0-231 15,21-9 691-15</inkml:trace>
  <inkml:trace contextRef="#ctx0" brushRef="#br0" timeOffset="90921.03">29859 14074 2724 0,'0'0'1530'0,"0"0"-1085"16,0 0-172-16,40 6-224 0,-3-33-36 15,15-24 8-15,7-18-10 0,0-16-11 16,-5-4-27-16,-6 5-1 15,-5-1 1-15,-2 3-4 0,-8 1-10 0,-5 1 41 16,-8 5 31-16,-5 3-4 0,-7 7 28 16,-7 5 19-16,-2 9-7 15,-8 12-6-15,-1 10 24 0,-2 12-18 0,-4 5-34 0,-4 2-2 16,-12 8 2-16,-14 8 19 0,-12 24-7 16,-6 19-45-16,3 12-22 0,4 13-30 15,10 2-14-15,3 13 17 16,4 2-3-16,7 8 41 0,7 4 11 15,9 4 25-15,7 0-7 0,10-1 58 16,7-6-16-16,11-5-2 0,11-8 15 16,9-11-16-16,10-8-27 0,7-16 10 15,7-7-10-15,4-15-29 0,4-13-2 16,4-10-16-16,-1-10-10 0,2-11 6 16,-1-8-1-16,-4-5 10 0,-3-7 2 15,-10-6 10-15,-7-2 17 0,-9-8-16 16,-8-1 0-16,-7-1 2 0,-8-2 19 15,-7 5 8-15,-9 3 0 16,-2 10 12-16,-9 9 19 0,-2 7 17 16,-9 2 46-16,-18-1-19 0,-21 1-17 15,-17 9-22-15,-7 16-21 0,-1 22-6 16,6 17-6-16,3 22 1 0,3 18-1 16,14 19-6-16,19 16-12 0,26 16-15 15,26 11-15-15,34-3-66 0,30-10-16 16,31-20-77-16,26-23-149 0,-22-30-660 15,12-2-1451-15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26T07:12:23.4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7923 4653 2647 0,'0'0'1811'0,"0"0"-1491"0,0 0-185 16,0 0 12-16,0 0 24 0,0 0-37 16,-38 11-55-16,21-11-79 0,-1 4-20 15,-5 0-19-15,-1 3 12 0,-2-1-10 16,-5 5-18-16,-5 4-2 0,-6 9 8 15,-9 11 9-15,0 5 4 16,3 5-4-16,4 3 0 0,6-1 3 0,-1 5 1 16,3 0 5-16,2 5 7 15,3 5 21-15,3 1 2 0,5 3 1 16,6-1 18-16,3 4-3 0,6 4 25 16,5 4 3-16,3 11 15 0,9 4 6 15,4 6-12-15,5-1 9 0,6-1 0 16,3-3-13-16,4-4-11 0,5-1 11 15,-2-2 4-15,5-3-3 0,-3-6-4 16,-1-4-21-16,-3-6-24 0,-3-8-30 16,-3-8-19-16,-6-11-48 0,-4-14-52 15,-5-9-70-15,-3-8-100 0,4-2-238 16,-1-4-556-16,0-8-492 0</inkml:trace>
  <inkml:trace contextRef="#ctx0" brushRef="#br0" timeOffset="640.63">8052 5136 3268 0,'0'0'1013'0,"0"55"-846"16,5-10-95-16,4 23 45 0,-1 16 3 15,4 5-13-15,-3 1-48 0,2-3-59 16,2 4-35-16,2 2-30 0,1-4 7 16,-3-3 3-16,3-3-1 0,-3-5 53 15,-2-5 3-15,1-4 19 0,-2-8-17 16,1-9 1-16,-3-10 9 0,-4-14-12 15,0-10-18-15,-3-8-16 0,-1-1-12 16,2-4-13-16,-2 0 0 0,0-5 3 16,-5-6-6-16,-6-11 41 15,-9-20-26-15,-9-20 16 0,-4-11 9 16,0-7-12-16,2 0-25 0,4 3 21 16,-2-4 35-16,-2-2 3 0,1-4 0 15,4 0-6-15,-1 2 6 0,6 3 15 16,3 4 10-16,5 9 19 0,3 7 21 15,4 5 19-15,5 12 25 0,1 8 8 16,0 9 1-16,4 3-14 0,5-1-21 16,5-1-3-16,5-3-22 0,6 6-12 15,4 1-19-15,7 6-12 0,13 6-15 16,5 6-19-16,3 10 7 0,-6 9-6 16,-11 3-10-16,-13-1 16 15,-5-1-6-15,-4 0-4 0,1 8 21 16,2 2-8-16,1 15 9 0,-7 8 3 15,-5 6 31-15,-8 2-7 0,-4-6 1 16,-10-8-4-16,0-15-2 0,-2-5-19 16,3-8-3-16,-7-2-26 0,0 0-29 15,-13 3-24-15,-12-1-38 0,-5-9-40 16,-6-6-84-16,3-10-127 0,11-7-194 16,16 2-128-16,-2-6-904 0</inkml:trace>
  <inkml:trace contextRef="#ctx0" brushRef="#br0" timeOffset="970.7">8704 5050 2699 0,'0'43'1571'0,"0"3"-1246"0,0 8-190 15,6 5 40-15,-4 0-25 0,3 3-71 16,-1 1-24-16,0 3-46 0,6 2-9 16,-3 2-24-16,5 3-9 0,0 2-13 15,1-1-6-15,0-2 3 0,1-4 18 16,-1-5 4-16,3-8-47 0,-1-7-61 15,-1-10-62-15,-3-10-95 0,2-10-153 16,-2-4-222-16,2-2-326 0,-1-4-184 16</inkml:trace>
  <inkml:trace contextRef="#ctx0" brushRef="#br0" timeOffset="1267.57">9374 4905 3213 0,'0'0'1072'16,"16"52"-855"-16,-7-3-78 0,3 26 30 15,-1 14-10-15,-1 5-33 16,-5-5-35-16,2-6-33 0,-1 2-34 0,1-1-2 15,-1 0 8-15,-1-1 1 0,2-5-30 16,-3-7 11-16,-1-6-12 0,1-10 0 16,0-11-43-16,-4-12-54 0,0-8-13 15,0-7-40-15,0 0-40 0,-6-1-112 16,-1-3-160-16,-5-7-102 0,-5-6-221 16,3-7-514-16</inkml:trace>
  <inkml:trace contextRef="#ctx0" brushRef="#br0" timeOffset="1501.94">8504 5663 825 0,'0'0'3366'0,"47"15"-2788"16,3-9-354-16,24-2 23 0,12-3 66 15,5-2-113-15,-8-10-82 0,-7-4-90 16,-1-4-28-16,-4-3-45 0,-5-1-25 16,-3-3-60-16,-8-3-79 0,-5 2-95 15,-11 0-171-15,-10 4-200 0,-9 5-419 16,-11 6-384-16</inkml:trace>
  <inkml:trace contextRef="#ctx0" brushRef="#br0" timeOffset="2059.69">9826 5013 2081 0,'0'0'2065'15,"40"39"-1658"-15,-7-3-232 0,8 21 52 16,-2 11-31-16,-9 6-87 0,-10 3-48 15,-7 0-33-15,-1 6-28 0,-2 6-31 16,-4 7 10-16,-3 2 3 0,1-3-13 16,-4-6 18-16,-2-7 13 0,-1-12 3 15,-3-7-3-15,0-10 0 0,-2-12-2 16,2-12 1-16,1-9-1 0,-1-6-10 16,-3-4-10-16,-4 1-29 15,0-5 11-15,-1-6 6 16,-3-5-24-16,-2-8 0 0,-7-13 40 15,-3-16 15-15,-1-20 3 0,0-10 1 16,8-6 11-16,2 2-12 0,7 2-1 16,1-3-17-16,5 1 2 0,3-1-5 15,4 5 18-15,4 4 0 0,7 5 1 16,7 4 2-16,3 6 11 0,3 6 29 16,6 3 15-16,4 6-3 0,4 5-12 15,2 5 14-15,4 6-5 0,-1 5-21 16,1 3 8-16,-1 7 1 0,-7 3-7 15,-7 4-12-15,-10 0 4 0,1 6-10 16,-1 0 0-16,-1 5 0 0,-1 5 3 16,-5 4 13-16,-7 10 11 0,-8 13 1 15,-19 17 32-15,-9 5 16 16,-9 0-36-16,-6-5-31 0,-1-10-21 16,-1-4 0-16,1-6-64 0,5-10-63 15,7-9-46-15,7-11-40 0,8-6-108 16,5-5-228-16,3-3-538 0,-3-20-591 0</inkml:trace>
  <inkml:trace contextRef="#ctx0" brushRef="#br0" timeOffset="2340.94">10011 4467 3879 0,'0'0'1381'0,"0"0"-1038"0,0 0-185 0,0 0-52 16,0 0-67-16,0 0-39 0,0 0-24 16,41 20-10-16,-2 13 31 15,21 17 3-15,9 11 22 0,6 5-22 16,-2-1-2-16,-2 2-4 0,1 6 6 16,2 7 3-16,-3 8 24 0,-4 5-6 15,-9 7-9-15,-8 7 6 0,-15 7-6 16,-16 11 0-16,-18 9-12 0,-19 11 0 15,-29 8-33-15,-24 8-39 0,-28 9-58 16,-24 8-101-16,-25 3-210 0,28-44-896 16,-18-1-2201-16</inkml:trace>
  <inkml:trace contextRef="#ctx0" brushRef="#br0" timeOffset="52441.77">9909 12515 950 0,'0'0'2586'0,"0"0"-2195"16,0 0-127-16,0 0 52 0,0 0-35 15,0 0-110-15,0 0-39 0,0 0-38 16,-38 15-33-16,32-16-21 0,0-1-7 16,2 1-9-16,0-2-22 0,3 2-1 15,-1 0 1-15,1-1-2 16,1 1-1-16,0-1-27 0,2 1-5 0,4-2 5 15,5-3 28-15,5 0 27 16,6-4 18-16,9-2-5 0,11-4-13 16,10-3 10-16,8-1-4 0,-3 0-18 15,0 0 9-15,-3 2 4 0,2-3-7 16,2-2 3-16,4-4 16 0,0 2-13 16,2-2-6-16,3-3-3 0,0 0-15 15,7-5 31-15,-2 0-16 0,1-1-6 16,3-3 3-16,-1-1 0 0,2-1 0 15,4-3 9-15,2 2-21 0,2-4 9 16,4-2 13-16,-1 1-7 0,0-2-3 16,0-1-12-16,2-1-1 0,0 0 16 15,2-2 3-15,2-1-6 0,-3-1-13 16,3-2 0-16,2 1 16 0,0-1-3 16,5-4-14-16,-1 0 0 0,0-1 12 15,-1 2-11-15,1 0 10 0,-1-4-9 16,-1 3 18-16,0-2-6 0,-2-1-13 15,-2-1 13-15,1-3-12 16,0-2 9-16,-1 1-11 0,2-3 1 16,-4 1 0-16,-1-2 10 0,-5 2-10 15,-1-3-2-15,0-1 1 0,-1-4 0 16,-3-1 14-16,0-4-14 0,-5 1 2 16,-3-2-2-16,-2-1 0 0,-5 0-1 15,0-2 1-15,-4-1-1 0,-4-1 12 16,-2 1-9-16,-6-1-1 0,-3 1 10 15,-5 1-12-15,-7-1-1 0,-3-1 1 16,-4 1 3-16,-7 0-1 0,-4 1 0 16,-6 1 0-16,-6 0-2 0,-3 0 3 15,-2 0-1-15,-10 3 13 0,-3 1-13 16,-5 1 1-16,-4 2 9 0,-3 0-11 16,-3 0-2-16,-3 3 0 0,-4-2-12 15,-4 3 10-15,-2 0-21 0,-3 4 21 16,-5-1-9-16,-3 0-14 0,-2 2 26 15,-4 0 0-15,-3 4-12 16,-1 2 12-16,-4 2 0 0,-3 2-2 16,-1 1 1-16,-1 0 1 0,-3 2 0 15,-1 1-2-15,-1 2-10 0,-3 0 9 16,-2 4-12-16,-3 4 14 0,-2 2-11 16,-3 2 10-16,-5 4 2 0,-3 5 0 15,-4 3 3-15,-3 1 0 0,0 3 24 16,-5 3-12-16,-1 2 0 0,0 5-3 15,-3 1 0-15,1 3 3 0,1 2 0 16,-1 3 4-16,5 3 14 0,-1 2 12 16,6 1 24-16,3 2-3 15,5 0 13-15,6 2-28 0,4 1-34 16,7 0-17-16,6 2-15 0,12-2-12 16,8 0-21-16,12 0-13 0,11-3-14 15,9 0-33-15,6 0-28 0,-2 0-30 16,3-7-76-16,-1-3-137 0,6-7-313 15,3 1-582-15,3-21-511 0</inkml:trace>
  <inkml:trace contextRef="#ctx0" brushRef="#br0" timeOffset="53218.26">11764 4986 4092 0,'0'0'1342'0,"0"0"-1157"0,0 0-55 0,0 0 6 16,-52-19-34-16,22 16-35 0,-18 3-67 15,-19 8-15-15,-11 9-64 16,-3 5 13-16,1 7 27 0,5-1-16 16,-1 3-5-16,-2 2 20 0,1-1 39 15,1 4 1-15,7 0 3 0,2 0 0 16,4-1-1-16,4 1 14 0,5 2-1 15,6-2 6 1,4 2 12-16,8 0 3 0,5 0-5 0,8-1-13 16,8-5-6-16,5-4-9 0,7-6-3 15,3 1-13-15,5 4 11 0,8 4-1 16,15 9-22-16,17 5-2 0,22 1 9 16,11-2 6-16,7-7-3 0,-1-6 12 15,-3-6 1-15,4 0 2 0,0-1 0 16,1 3 27-16,0-2-3 0,1 3 7 15,-1-1-16-15,-2 2 9 16,-6-2-21-16,-3 0-3 0,-9-1 0 16,-7-4 15-16,-7-1-13 0,-13-6 19 15,-10-3 3-15,-11-5 0 0,-4-2 7 16,-3-2-28-16,-2 1 15 0,0-1 3 16,-4-3 15-16,-3 0 18 0,-1-3 16 15,-2-17 11-15,-6-21-9 0,-5-19-39 16,-1-13-33-16,0-3-3 0,4 1 3 15,2 3 1-15,1-2 0 0,2 0-1 16,0-1-24-16,1 3 21 0,-3 4-9 16,3 6 9-16,-5 4 0 0,-4 9-15 15,-3 12 6-15,-1 12-6 0,0 7 6 16,-12 5-6-16,-15 2 15 0,-24 10-24 16,-14 5 0-16,-6 21 2 0,1 11 15 15,8 2 10-15,2 6 16 0,7 0-14 16,10 0-2-16,13-8-11 0,15-7-10 15,12-8-3-15,8-6-21 16,3 2-21-16,4-1-10 0,4 0 10 16,16-5 11-16,20-4 34 0,22-11 21 15,12-12 46-15,5-7-10 0,-2-7-15 16,-14 4-19-16,-15 2-1 0,-13 9 14 16,-14 6 9-16,-9 4 10 0,-5 2 23 15,-3 1 24-15,-8 2 16 0,-18 7-7 16,-26 13-90-16,-23 17-3 0,-11 8-45 15,6 4-3-15,23-7-31 0,24-14-72 16,14-8-112-16,11-9-292 0,-3 5-1207 0</inkml:trace>
  <inkml:trace contextRef="#ctx0" brushRef="#br0" timeOffset="54697.33">12972 17029 78 0,'0'0'2335'0,"0"0"-1547"16,0 0-390-16,0 0-155 0,0 0-77 15,0 0-64-15,0 0-46 0,0 0-19 16,-42-42-12-16,34 34-22 0,0-1 13 15,0 4 21-15,3 0 7 0,-1 0-1 16,2 2-3-16,-2 0-9 0,1 1-3 16,1-1 3-16,1 3-12 0,0-1 11 15,1-1 14-15,1 2 24 0,1 0 24 16,0 0 9-16,0 0-15 0,0 0-10 16,0 0-11-16,1 0-20 0,-1 0-14 15,1 0-31-15,1 0-10 0,3 0-15 16,4 0 25-16,5-4 0 0,7 0 31 15,2-6-1-15,11-4-15 0,13-7-15 16,11-9-1-16,6-4 1 0,2-2-3 16,2-2-9-16,-3 3 12 0,5-2 0 15,4-3 12 1,4 2-9-16,5-4 19 0,6-1-7 16,4-2 9-16,3 0 4 0,3-1 11 15,4-2 4-15,2 0 5 0,6-1 43 16,4-1 6-16,-1 0-30 0,3-2-15 15,1-3-13-15,3 0-6 0,2-4 6 16,-1 0-8-16,2-3-1 0,1-1-3 16,0-4-3-16,3-2-6 0,0-2-15 15,0-4 12-15,4-4-3 0,-2-3-8 16,3-5 20-16,-2-2-9 0,3-3 3 16,-1-4 3-16,3-3 3 0,-1-4 0 15,-1-4-9-15,0-4 46 0,-1-1-19 16,-2-3-18-16,-3-5-9 15,0-2-15-15,-4-5 15 0,-1-2 18 16,-6-3 3-16,-1-2-9 0,-3-5-12 16,-6-4 36-16,0-4-8 0,-5-5-13 15,-2-3 3-15,-5-2-12 0,-2-1-6 16,-2-4 9-16,-6 1-6 0,-1-5-15 16,-8-1 15-16,0-2-18 0,-7-2 2 15,-3-1 11-15,-5 2-12 0,-4-1-1 16,-4-2-1-16,-6 2-14 0,-2-3 12 15,-6-1-30-15,-3 4 32 0,-2-1-11 16,-6 2-3-16,-5 1-6 0,-3 1 3 16,-7 2 16-16,-3 3-25 0,-7 3 26 15,-3 4 0-15,-5 4 1 0,-10 2 1 16,-6 3 11-16,-7 5-11 0,-7 3-1 16,-5 7 0-16,-9 2-1 0,-9 7 0 15,-7 1 0-15,-8 4-10 0,-11 4 10 16,-5 6 0-16,-11 5-1 15,-7 4 0-15,-4 3-8 0,-11 4 10 16,-4 5 1-16,-7 6-1 0,-4 7-1 16,-6 6-2-16,-2 6-12 0,-5 5-6 15,-1 3 18-15,-4 4-10 0,1 3 1 16,-3 3 10-16,-1 2 0 0,-1 4 2 16,1 3 1-16,-1 5 0 0,-1 1 1 15,2 4 1-15,-4 2 16 0,-1 3-16 16,2 0 0-16,-1 1 12 0,-1 0 0 15,-1 2 3-15,1 3 3 0,-3-1 6 16,2 2-24-16,0 0 12 0,2 1 3 16,-2-1 0-16,5 1-6 15,4 1-10-15,3-2 10 0,7 1-12 16,5 0 0-16,3 2-2 0,6 0-1 16,6 1-21-16,6 1-15 0,11 3-9 15,8 2-15-15,12-1-22 0,13 3-20 16,10-1-31-16,10 1-51 0,15-1-136 15,10-1-160-15,12 0-205 0,9 2-479 16,-6-7-361-16</inkml:trace>
  <inkml:trace contextRef="#ctx0" brushRef="#br0" timeOffset="55652.34">13631 5292 3231 0,'0'0'1990'0,"0"0"-1595"16,0 0-271-16,0 0 24 0,0 0-73 15,-74 2-75-15,10 0-6 0,-14 8-42 16,-9 5-9-16,-1 4-4 0,4 0-5 15,-5 3 5-15,-4 1 6 0,-1 2-5 16,-2 3 17-16,0 0 19 0,1 3 12 16,1 1 0-16,4 1-6 0,4 1 18 15,4-1 1-15,7 1 11 0,6 2-9 0,7-1 15 16,10 1-3-16,13-5-13 0,11-6-2 16,10-5-2-16,6 1-16 0,4 2-3 15,4 4 0-15,4 3-7 0,16 4 7 16,24 2 8-16,27 1 13 0,17-3 1 15,14-6-1-15,7-8-2 0,-1-7-1 16,9-2 3-16,5-1 0 0,5-3 36 16,2 0 25-16,2-2 9 0,0 0 2 15,1 0-8-15,-3 0-19 0,-4-1 1 16,-6 1-19-16,-12-2-12 16,-7 0-3-16,-13-3 6 0,-12 0 0 15,-11 0-16-15,-17 0 17 0,-14 0-4 16,-10-2-14-16,-7 1 0 0,-1-1 1 15,-3-1 16-15,-1 0 15 0,-6-4 9 16,-1-5-5-16,-12-10-12 0,0-2-25 16,-6-7-52-16,-7-8-2 0,-3-7 41 15,-7-14 12-15,-2-6 1 0,4 0-27 16,5 2-15-16,4 3 14 0,5-2 4 16,-1 0 3-16,4-1 19 0,-2 2-1 15,2 3-15-15,0 3 6 0,-1 3 10 16,-1 4-1-16,-3 5 0 0,4 7 0 15,0 10-22-15,4 7 13 0,-3 2 9 16,-3 4 3-16,-3-1 0 0,-6 1 0 16,-6 7-12-16,-10 7-3 0,-11 13 12 15,-10 10 1-15,-2 11 2 0,-3 5 1 16,-2 4 2-16,-7 4 12 16,-6 3-3-16,-4 3 0 0,-2 1-9 15,0 3-3-15,0-2-9 0,2 1-6 16,5-2-15-16,7-1-16 15,9-6-11-15,9-4-1 0,16-11 1 16,13-7 11-16,11-8 10 0,10-8 17 16,2 2 4-16,7-1 0 0,4-2-28 15,21-5 43-15,26-3 23 0,30-14 62 16,18-10 24-16,12-9-42 0,-1-1-46 16,-8 2 0-16,-3-2 0 0,-5 3 7 15,-7 3-1-15,-8 1 15 0,-10 5 1 16,-18 6 11-16,-16 4-9 0,-14 5-5 15,-8 3-7-15,-5 1-9 0,-4 3-6 16,-4 0 3-16,-10 2 4 16,-20 10-24-16,-24 15-1 0,-21 13 0 15,-5 7 2-15,5 2 29 0,17-5 35 16,22-8-66-16,14-6-15 0,10 3-94 16,14 6-105-16,11 0-98 0,4-5-261 15,0-13-904-15,10-18-1743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90716-8FC2-6C10-DBAF-956C44B2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F3CA9A-C21B-487A-BA06-6E9698825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88CDC-423C-1B21-9271-9A4E4003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E3535-4837-CCC5-EAF9-1E1D748B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FA6D5-7DEF-A32F-741E-C1D6C5EE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06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07642-40FA-20D9-9577-05C79D9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7D5764-135E-A30A-A319-32133EB3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F465A-ACBD-69B9-6C55-1FA8C2CF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D4AB5C-4E6B-C1F5-577F-F499D959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CAF00D-148E-5737-FCF5-40B66541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042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2D4104-CED2-898F-846E-A6018C902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491F90-654B-C7A6-4A61-E70BE372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1A081-0F60-4999-9BD4-6B29B9DE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D56024-73DA-0FEF-A17C-ECC9D06C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7E767-364A-DBEF-65AC-A669573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06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EE75B-CE6B-2B97-1571-C8BCBF31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E34AE-F3E2-BC3C-F08B-43F6B672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53A0F1-BC35-3F7D-29F5-7D30EA6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97088-871E-5289-A5F6-53AB01BA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820FE-26B7-3786-0EE6-C1DD6ED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286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11BB9-568B-919B-0DDA-83E474DC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2A1D26-2F9E-EE16-9836-54094F463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3BB106-2EC1-8BEE-3D52-2C3DBA9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A688FD-5931-AF2A-A564-0AA88EB9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57570-0F73-52DE-A087-4F34029D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71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6B61-C85F-DA0B-51A6-78CC99E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9E7B7-9652-B204-EAA7-DA2F44D4E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F337BC-626A-121A-8AD2-163893A1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326E6F-A78F-C09D-098B-3651B9C6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5B431-1852-1D71-86D8-89AD6647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7609BB-ECA5-555C-0E8B-F542C58A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705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0A6ED-BAF1-A0FC-0F2F-A9563704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69C833-590C-C3F5-BA51-D48F9555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07A610-20A7-9597-0B97-D02A332B0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1458E6-8D70-1F4D-6DDD-5B9A3B06C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8ED88-6FC0-DFB5-8512-68297D117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67AD5C-582F-780C-05C0-995DA907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6B0E3F-A475-9FE7-7702-68547C8E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7DAD6A-43C5-AF47-9594-8491E47E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31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A6F7E-98F4-FBCB-95C8-05B5545F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32AABC-46C5-C4BB-923F-724071C1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EC26EE-2F5F-2C14-E81F-EEA8B944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CB28C7-C18C-32F3-F122-42AA9E65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067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14D42B-90B8-0102-97EE-5830AA69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87A011-5508-4D45-C924-632E7287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FDB47-A7EC-3CA6-B345-992B1554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133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265EE-5805-66F2-4802-202B9F81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3AF64-5AAF-1B7F-64C9-B56BF2AE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D0EE86-8653-00C4-1973-0843B6E4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1A4C1-3A6B-F005-4461-04E48AD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2F681D-F2D9-A8CF-359E-BE912C7E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A87D68-07BF-9A8E-B1EA-59CA7B6C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10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4E551-398B-1DCC-353A-4BA01971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B256BD-A9C6-20D0-24D5-DCEB46C31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393BFD-BE6B-9334-0849-C0BD67009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E0F23B-9EE5-F81A-2B81-F8E1CFFD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311143-677E-4DD0-3D88-5BE96699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EA2D24-2827-AA1A-99E7-0DC3B018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8D6BB4-14BC-4169-80E7-2A0672E8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0DBDA-AF33-F195-95F7-58FB9FF4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86957D-4FB5-D0C3-D051-F0E5DA1D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7411-A9D7-4868-837B-75D55D3D87A7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BFE81-F1D2-7756-1E8A-B55B450C1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840C0-0D12-90E8-3509-E44C0B52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B72EC-2680-4A24-838B-0D3F05FD942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581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1CF71-AF2E-CACF-9D29-E9FDFCA07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WEB2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1EB1D-EF4A-15DB-9F23-A97D7D673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288263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CBBE2-AAD1-07C7-5D89-C8DF46AE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Raccourcis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781FC-C3AB-EC22-D234-EDC4A71D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F12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CTRL-F5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D48F38-1954-EA64-EFB4-434AA136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05" y="1823273"/>
            <a:ext cx="3514142" cy="32114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6BDBA3-2C08-7CCF-D058-D65DEF26B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3273"/>
            <a:ext cx="5876925" cy="1457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1D513D-B436-B693-928D-24B9957AC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859" y="3577403"/>
            <a:ext cx="5001578" cy="10559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8D027675-381A-B7E4-E84C-3CEC522E713A}"/>
                  </a:ext>
                </a:extLst>
              </p14:cNvPr>
              <p14:cNvContentPartPr/>
              <p14:nvPr/>
            </p14:nvContentPartPr>
            <p14:xfrm>
              <a:off x="2183040" y="1000080"/>
              <a:ext cx="8926200" cy="447768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8D027675-381A-B7E4-E84C-3CEC522E71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680" y="990720"/>
                <a:ext cx="8944920" cy="44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0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84E4-82CF-67EA-97A8-E1BB8235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Flux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11A7B-BFB8-2BD4-10B6-2588126C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fr-CH" sz="4400" dirty="0"/>
              <a:t>HTML</a:t>
            </a:r>
          </a:p>
          <a:p>
            <a:pPr lvl="1"/>
            <a:r>
              <a:rPr lang="fr-CH" sz="4000" dirty="0"/>
              <a:t>CSS</a:t>
            </a:r>
          </a:p>
          <a:p>
            <a:pPr lvl="1"/>
            <a:r>
              <a:rPr lang="fr-CH" sz="4000" dirty="0"/>
              <a:t>Javascript</a:t>
            </a:r>
          </a:p>
          <a:p>
            <a:pPr lvl="2"/>
            <a:r>
              <a:rPr lang="fr-CH" sz="3600" dirty="0"/>
              <a:t>PHP</a:t>
            </a:r>
          </a:p>
          <a:p>
            <a:pPr lvl="3"/>
            <a:r>
              <a:rPr lang="fr-CH" sz="3200" dirty="0"/>
              <a:t>HTML</a:t>
            </a:r>
          </a:p>
          <a:p>
            <a:pPr lvl="3"/>
            <a:r>
              <a:rPr lang="fr-CH" sz="3200" dirty="0"/>
              <a:t>JSON</a:t>
            </a:r>
          </a:p>
          <a:p>
            <a:pPr lvl="4"/>
            <a:r>
              <a:rPr lang="fr-CH" sz="3200" dirty="0"/>
              <a:t>Javascript</a:t>
            </a:r>
          </a:p>
          <a:p>
            <a:pPr lvl="5"/>
            <a:r>
              <a:rPr lang="fr-CH" sz="3200" dirty="0"/>
              <a:t>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E335616E-2DC9-354D-F2D6-CF018E8C899D}"/>
                  </a:ext>
                </a:extLst>
              </p14:cNvPr>
              <p14:cNvContentPartPr/>
              <p14:nvPr/>
            </p14:nvContentPartPr>
            <p14:xfrm>
              <a:off x="2593080" y="1608120"/>
              <a:ext cx="4606920" cy="452268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E335616E-2DC9-354D-F2D6-CF018E8C8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3720" y="1598760"/>
                <a:ext cx="4625640" cy="45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DF991-9F39-F169-5C77-02FDB724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D20E0-5739-AD12-69F4-85DD6820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1778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41BCC23B10947BCB8B0981771BECC" ma:contentTypeVersion="16" ma:contentTypeDescription="Crée un document." ma:contentTypeScope="" ma:versionID="9372589e20bc21cfadc80288772d4ae6">
  <xsd:schema xmlns:xsd="http://www.w3.org/2001/XMLSchema" xmlns:xs="http://www.w3.org/2001/XMLSchema" xmlns:p="http://schemas.microsoft.com/office/2006/metadata/properties" xmlns:ns3="67738394-1d8a-43c4-9891-d7e1fdf7c6ea" xmlns:ns4="15a2adb2-9a92-45bc-9379-5d8dde16dc3c" targetNamespace="http://schemas.microsoft.com/office/2006/metadata/properties" ma:root="true" ma:fieldsID="0e45153809dc27afccc6e7968062b28d" ns3:_="" ns4:_="">
    <xsd:import namespace="67738394-1d8a-43c4-9891-d7e1fdf7c6ea"/>
    <xsd:import namespace="15a2adb2-9a92-45bc-9379-5d8dde16dc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38394-1d8a-43c4-9891-d7e1fdf7c6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2adb2-9a92-45bc-9379-5d8dde16dc3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738394-1d8a-43c4-9891-d7e1fdf7c6ea" xsi:nil="true"/>
  </documentManagement>
</p:properties>
</file>

<file path=customXml/itemProps1.xml><?xml version="1.0" encoding="utf-8"?>
<ds:datastoreItem xmlns:ds="http://schemas.openxmlformats.org/officeDocument/2006/customXml" ds:itemID="{2E7A0A80-7289-44A8-801F-DE4F6C3FE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38394-1d8a-43c4-9891-d7e1fdf7c6ea"/>
    <ds:schemaRef ds:uri="15a2adb2-9a92-45bc-9379-5d8dde16dc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7C7BB-BF60-4B53-AE37-172FB317C3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4241D-7CB6-4668-9283-F55AEB14362D}">
  <ds:schemaRefs>
    <ds:schemaRef ds:uri="67738394-1d8a-43c4-9891-d7e1fdf7c6ea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5a2adb2-9a92-45bc-9379-5d8dde16dc3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WEB2</vt:lpstr>
      <vt:lpstr>Raccourcis</vt:lpstr>
      <vt:lpstr>Flux</vt:lpstr>
      <vt:lpstr>Questions ?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</dc:title>
  <dc:creator>Jonathan Melly</dc:creator>
  <cp:lastModifiedBy>Jonathan Melly</cp:lastModifiedBy>
  <cp:revision>1</cp:revision>
  <dcterms:created xsi:type="dcterms:W3CDTF">2025-03-26T06:55:09Z</dcterms:created>
  <dcterms:modified xsi:type="dcterms:W3CDTF">2025-03-26T07:19:46Z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0x010100BC241BCC23B10947BCB8B0981771BECC</vt:lpwstr>
  </property>
</Properties>
</file>