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175B5-6738-42A3-A6E9-A048F98A1426}" v="123" dt="2025-02-11T10:31:35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214175B5-6738-42A3-A6E9-A048F98A1426}"/>
    <pc:docChg chg="undo custSel addSld modSld sldOrd addMainMaster delMainMaster">
      <pc:chgData name="Jonathan Melly" userId="a7718738-f2aa-4d1b-bcf4-5a9c900fe107" providerId="ADAL" clId="{214175B5-6738-42A3-A6E9-A048F98A1426}" dt="2025-02-11T10:31:35.072" v="634"/>
      <pc:docMkLst>
        <pc:docMk/>
      </pc:docMkLst>
      <pc:sldChg chg="addSp modSp mod setBg modClrScheme chgLayout">
        <pc:chgData name="Jonathan Melly" userId="a7718738-f2aa-4d1b-bcf4-5a9c900fe107" providerId="ADAL" clId="{214175B5-6738-42A3-A6E9-A048F98A1426}" dt="2025-02-11T06:34:43.547" v="51" actId="20577"/>
        <pc:sldMkLst>
          <pc:docMk/>
          <pc:sldMk cId="2810650884" sldId="256"/>
        </pc:sldMkLst>
        <pc:spChg chg="mod">
          <ac:chgData name="Jonathan Melly" userId="a7718738-f2aa-4d1b-bcf4-5a9c900fe107" providerId="ADAL" clId="{214175B5-6738-42A3-A6E9-A048F98A1426}" dt="2025-02-11T06:34:29.844" v="6" actId="20577"/>
          <ac:spMkLst>
            <pc:docMk/>
            <pc:sldMk cId="2810650884" sldId="256"/>
            <ac:spMk id="2" creationId="{1D6FB8B5-48ED-5BC4-9FA8-00E6E0BEBFB5}"/>
          </ac:spMkLst>
        </pc:spChg>
        <pc:spChg chg="mod">
          <ac:chgData name="Jonathan Melly" userId="a7718738-f2aa-4d1b-bcf4-5a9c900fe107" providerId="ADAL" clId="{214175B5-6738-42A3-A6E9-A048F98A1426}" dt="2025-02-11T06:34:43.547" v="51" actId="20577"/>
          <ac:spMkLst>
            <pc:docMk/>
            <pc:sldMk cId="2810650884" sldId="256"/>
            <ac:spMk id="3" creationId="{806A6C47-14E7-247C-A222-040E4018A053}"/>
          </ac:spMkLst>
        </pc:spChg>
        <pc:spChg chg="add">
          <ac:chgData name="Jonathan Melly" userId="a7718738-f2aa-4d1b-bcf4-5a9c900fe107" providerId="ADAL" clId="{214175B5-6738-42A3-A6E9-A048F98A1426}" dt="2025-02-11T06:34:15.864" v="0" actId="26606"/>
          <ac:spMkLst>
            <pc:docMk/>
            <pc:sldMk cId="2810650884" sldId="256"/>
            <ac:spMk id="9" creationId="{0EECA69B-4C2A-7F31-8019-E90DB3BD49CB}"/>
          </ac:spMkLst>
        </pc:spChg>
        <pc:spChg chg="add">
          <ac:chgData name="Jonathan Melly" userId="a7718738-f2aa-4d1b-bcf4-5a9c900fe107" providerId="ADAL" clId="{214175B5-6738-42A3-A6E9-A048F98A1426}" dt="2025-02-11T06:34:15.864" v="0" actId="26606"/>
          <ac:spMkLst>
            <pc:docMk/>
            <pc:sldMk cId="2810650884" sldId="256"/>
            <ac:spMk id="11" creationId="{857DEAC1-B3AA-6569-0A44-A191DF2F3C67}"/>
          </ac:spMkLst>
        </pc:spChg>
        <pc:picChg chg="add">
          <ac:chgData name="Jonathan Melly" userId="a7718738-f2aa-4d1b-bcf4-5a9c900fe107" providerId="ADAL" clId="{214175B5-6738-42A3-A6E9-A048F98A1426}" dt="2025-02-11T06:34:15.864" v="0" actId="26606"/>
          <ac:picMkLst>
            <pc:docMk/>
            <pc:sldMk cId="2810650884" sldId="256"/>
            <ac:picMk id="4" creationId="{64221CB8-E987-8641-EE1A-F9503A713BF2}"/>
          </ac:picMkLst>
        </pc:picChg>
      </pc:sldChg>
      <pc:sldChg chg="addSp delSp modSp new ord setBg">
        <pc:chgData name="Jonathan Melly" userId="a7718738-f2aa-4d1b-bcf4-5a9c900fe107" providerId="ADAL" clId="{214175B5-6738-42A3-A6E9-A048F98A1426}" dt="2025-02-11T06:37:00.962" v="86" actId="14861"/>
        <pc:sldMkLst>
          <pc:docMk/>
          <pc:sldMk cId="2220808403" sldId="257"/>
        </pc:sldMkLst>
        <pc:spChg chg="del">
          <ac:chgData name="Jonathan Melly" userId="a7718738-f2aa-4d1b-bcf4-5a9c900fe107" providerId="ADAL" clId="{214175B5-6738-42A3-A6E9-A048F98A1426}" dt="2025-02-11T06:36:28.971" v="55"/>
          <ac:spMkLst>
            <pc:docMk/>
            <pc:sldMk cId="2220808403" sldId="257"/>
            <ac:spMk id="3" creationId="{73BBCF98-A3AC-F65A-0D2C-D9F54EC7603E}"/>
          </ac:spMkLst>
        </pc:spChg>
        <pc:picChg chg="add mod">
          <ac:chgData name="Jonathan Melly" userId="a7718738-f2aa-4d1b-bcf4-5a9c900fe107" providerId="ADAL" clId="{214175B5-6738-42A3-A6E9-A048F98A1426}" dt="2025-02-11T06:37:00.962" v="86" actId="14861"/>
          <ac:picMkLst>
            <pc:docMk/>
            <pc:sldMk cId="2220808403" sldId="257"/>
            <ac:picMk id="1026" creationId="{E48231C4-A016-52AC-8B5E-1F7F3E9BB974}"/>
          </ac:picMkLst>
        </pc:picChg>
      </pc:sldChg>
      <pc:sldChg chg="addSp delSp modSp new mod setBg">
        <pc:chgData name="Jonathan Melly" userId="a7718738-f2aa-4d1b-bcf4-5a9c900fe107" providerId="ADAL" clId="{214175B5-6738-42A3-A6E9-A048F98A1426}" dt="2025-02-11T10:31:35.072" v="634"/>
        <pc:sldMkLst>
          <pc:docMk/>
          <pc:sldMk cId="744758047" sldId="258"/>
        </pc:sldMkLst>
        <pc:spChg chg="mod">
          <ac:chgData name="Jonathan Melly" userId="a7718738-f2aa-4d1b-bcf4-5a9c900fe107" providerId="ADAL" clId="{214175B5-6738-42A3-A6E9-A048F98A1426}" dt="2025-02-11T06:54:05.469" v="534" actId="26606"/>
          <ac:spMkLst>
            <pc:docMk/>
            <pc:sldMk cId="744758047" sldId="258"/>
            <ac:spMk id="2" creationId="{136CCA4F-FCA1-39C0-1EE4-845233F5F256}"/>
          </ac:spMkLst>
        </pc:spChg>
        <pc:spChg chg="add del">
          <ac:chgData name="Jonathan Melly" userId="a7718738-f2aa-4d1b-bcf4-5a9c900fe107" providerId="ADAL" clId="{214175B5-6738-42A3-A6E9-A048F98A1426}" dt="2025-02-11T06:54:05.469" v="534" actId="26606"/>
          <ac:spMkLst>
            <pc:docMk/>
            <pc:sldMk cId="744758047" sldId="258"/>
            <ac:spMk id="3" creationId="{3CDF5FC9-B328-4B4D-40FE-6A4606280CAF}"/>
          </ac:spMkLst>
        </pc:spChg>
        <pc:spChg chg="add del mod">
          <ac:chgData name="Jonathan Melly" userId="a7718738-f2aa-4d1b-bcf4-5a9c900fe107" providerId="ADAL" clId="{214175B5-6738-42A3-A6E9-A048F98A1426}" dt="2025-02-11T06:49:47.587" v="186" actId="478"/>
          <ac:spMkLst>
            <pc:docMk/>
            <pc:sldMk cId="744758047" sldId="258"/>
            <ac:spMk id="5" creationId="{B6A724CA-606D-6B5F-2300-E2AAE34EFEFD}"/>
          </ac:spMkLst>
        </pc:spChg>
        <pc:spChg chg="add del mod">
          <ac:chgData name="Jonathan Melly" userId="a7718738-f2aa-4d1b-bcf4-5a9c900fe107" providerId="ADAL" clId="{214175B5-6738-42A3-A6E9-A048F98A1426}" dt="2025-02-11T06:54:05.469" v="534" actId="26606"/>
          <ac:spMkLst>
            <pc:docMk/>
            <pc:sldMk cId="744758047" sldId="258"/>
            <ac:spMk id="7" creationId="{8F710079-8B38-0BD9-1D85-3AB3BC9D8409}"/>
          </ac:spMkLst>
        </pc:spChg>
        <pc:spChg chg="add mod">
          <ac:chgData name="Jonathan Melly" userId="a7718738-f2aa-4d1b-bcf4-5a9c900fe107" providerId="ADAL" clId="{214175B5-6738-42A3-A6E9-A048F98A1426}" dt="2025-02-11T06:54:13.589" v="537" actId="1076"/>
          <ac:spMkLst>
            <pc:docMk/>
            <pc:sldMk cId="744758047" sldId="258"/>
            <ac:spMk id="8" creationId="{DF40D2F2-F392-3DCC-D5C2-2B61512A17FB}"/>
          </ac:spMkLst>
        </pc:spChg>
        <pc:spChg chg="add">
          <ac:chgData name="Jonathan Melly" userId="a7718738-f2aa-4d1b-bcf4-5a9c900fe107" providerId="ADAL" clId="{214175B5-6738-42A3-A6E9-A048F98A1426}" dt="2025-02-11T06:54:05.469" v="534" actId="26606"/>
          <ac:spMkLst>
            <pc:docMk/>
            <pc:sldMk cId="744758047" sldId="258"/>
            <ac:spMk id="10" creationId="{F68B2C62-7648-4430-90D5-AE0F252AF113}"/>
          </ac:spMkLst>
        </pc:spChg>
        <pc:spChg chg="add">
          <ac:chgData name="Jonathan Melly" userId="a7718738-f2aa-4d1b-bcf4-5a9c900fe107" providerId="ADAL" clId="{214175B5-6738-42A3-A6E9-A048F98A1426}" dt="2025-02-11T06:54:05.469" v="534" actId="26606"/>
          <ac:spMkLst>
            <pc:docMk/>
            <pc:sldMk cId="744758047" sldId="258"/>
            <ac:spMk id="11" creationId="{19604516-F583-413C-8C0B-E7944F332B5A}"/>
          </ac:spMkLst>
        </pc:spChg>
        <pc:spChg chg="add del">
          <ac:chgData name="Jonathan Melly" userId="a7718738-f2aa-4d1b-bcf4-5a9c900fe107" providerId="ADAL" clId="{214175B5-6738-42A3-A6E9-A048F98A1426}" dt="2025-02-11T06:54:02.010" v="533" actId="26606"/>
          <ac:spMkLst>
            <pc:docMk/>
            <pc:sldMk cId="744758047" sldId="258"/>
            <ac:spMk id="13" creationId="{F68B2C62-7648-4430-90D5-AE0F252AF113}"/>
          </ac:spMkLst>
        </pc:spChg>
        <pc:spChg chg="add del">
          <ac:chgData name="Jonathan Melly" userId="a7718738-f2aa-4d1b-bcf4-5a9c900fe107" providerId="ADAL" clId="{214175B5-6738-42A3-A6E9-A048F98A1426}" dt="2025-02-11T06:54:02.010" v="533" actId="26606"/>
          <ac:spMkLst>
            <pc:docMk/>
            <pc:sldMk cId="744758047" sldId="258"/>
            <ac:spMk id="15" creationId="{19604516-F583-413C-8C0B-E7944F332B5A}"/>
          </ac:spMkLst>
        </pc:spChg>
        <pc:graphicFrameChg chg="add del">
          <ac:chgData name="Jonathan Melly" userId="a7718738-f2aa-4d1b-bcf4-5a9c900fe107" providerId="ADAL" clId="{214175B5-6738-42A3-A6E9-A048F98A1426}" dt="2025-02-11T06:54:02.010" v="533" actId="26606"/>
          <ac:graphicFrameMkLst>
            <pc:docMk/>
            <pc:sldMk cId="744758047" sldId="258"/>
            <ac:graphicFrameMk id="9" creationId="{180E507F-BE35-B3E8-1F63-D9F4C234C503}"/>
          </ac:graphicFrameMkLst>
        </pc:graphicFrameChg>
        <pc:graphicFrameChg chg="add del">
          <ac:chgData name="Jonathan Melly" userId="a7718738-f2aa-4d1b-bcf4-5a9c900fe107" providerId="ADAL" clId="{214175B5-6738-42A3-A6E9-A048F98A1426}" dt="2025-02-11T06:54:09.669" v="535" actId="478"/>
          <ac:graphicFrameMkLst>
            <pc:docMk/>
            <pc:sldMk cId="744758047" sldId="258"/>
            <ac:graphicFrameMk id="14" creationId="{180E507F-BE35-B3E8-1F63-D9F4C234C503}"/>
          </ac:graphicFrameMkLst>
        </pc:graphicFrameChg>
        <pc:inkChg chg="add">
          <ac:chgData name="Jonathan Melly" userId="a7718738-f2aa-4d1b-bcf4-5a9c900fe107" providerId="ADAL" clId="{214175B5-6738-42A3-A6E9-A048F98A1426}" dt="2025-02-11T10:31:35.072" v="634"/>
          <ac:inkMkLst>
            <pc:docMk/>
            <pc:sldMk cId="744758047" sldId="258"/>
            <ac:inkMk id="16" creationId="{B45E1448-6E7C-963E-91F2-A6DDE404160D}"/>
          </ac:inkMkLst>
        </pc:inkChg>
        <pc:cxnChg chg="add">
          <ac:chgData name="Jonathan Melly" userId="a7718738-f2aa-4d1b-bcf4-5a9c900fe107" providerId="ADAL" clId="{214175B5-6738-42A3-A6E9-A048F98A1426}" dt="2025-02-11T06:54:05.469" v="534" actId="26606"/>
          <ac:cxnSpMkLst>
            <pc:docMk/>
            <pc:sldMk cId="744758047" sldId="258"/>
            <ac:cxnSpMk id="12" creationId="{4BFD5B9F-5FB6-467D-83D5-DF82F1907354}"/>
          </ac:cxnSpMkLst>
        </pc:cxnChg>
        <pc:cxnChg chg="add del">
          <ac:chgData name="Jonathan Melly" userId="a7718738-f2aa-4d1b-bcf4-5a9c900fe107" providerId="ADAL" clId="{214175B5-6738-42A3-A6E9-A048F98A1426}" dt="2025-02-11T06:54:02.010" v="533" actId="26606"/>
          <ac:cxnSpMkLst>
            <pc:docMk/>
            <pc:sldMk cId="744758047" sldId="258"/>
            <ac:cxnSpMk id="17" creationId="{4BFD5B9F-5FB6-467D-83D5-DF82F1907354}"/>
          </ac:cxnSpMkLst>
        </pc:cxnChg>
      </pc:sldChg>
      <pc:sldChg chg="addSp delSp modSp new mod setBg">
        <pc:chgData name="Jonathan Melly" userId="a7718738-f2aa-4d1b-bcf4-5a9c900fe107" providerId="ADAL" clId="{214175B5-6738-42A3-A6E9-A048F98A1426}" dt="2025-02-11T06:54:38.618" v="543" actId="1076"/>
        <pc:sldMkLst>
          <pc:docMk/>
          <pc:sldMk cId="2180942024" sldId="259"/>
        </pc:sldMkLst>
        <pc:spChg chg="mod">
          <ac:chgData name="Jonathan Melly" userId="a7718738-f2aa-4d1b-bcf4-5a9c900fe107" providerId="ADAL" clId="{214175B5-6738-42A3-A6E9-A048F98A1426}" dt="2025-02-11T06:54:29.544" v="540" actId="26606"/>
          <ac:spMkLst>
            <pc:docMk/>
            <pc:sldMk cId="2180942024" sldId="259"/>
            <ac:spMk id="2" creationId="{A2449B13-F1CA-93BE-2A6A-6E883B0E929E}"/>
          </ac:spMkLst>
        </pc:spChg>
        <pc:spChg chg="add del">
          <ac:chgData name="Jonathan Melly" userId="a7718738-f2aa-4d1b-bcf4-5a9c900fe107" providerId="ADAL" clId="{214175B5-6738-42A3-A6E9-A048F98A1426}" dt="2025-02-11T06:54:29.544" v="540" actId="26606"/>
          <ac:spMkLst>
            <pc:docMk/>
            <pc:sldMk cId="2180942024" sldId="259"/>
            <ac:spMk id="3" creationId="{07F122C0-BB55-91C8-381F-7EEF74399F86}"/>
          </ac:spMkLst>
        </pc:spChg>
        <pc:spChg chg="add del mod">
          <ac:chgData name="Jonathan Melly" userId="a7718738-f2aa-4d1b-bcf4-5a9c900fe107" providerId="ADAL" clId="{214175B5-6738-42A3-A6E9-A048F98A1426}" dt="2025-02-11T06:54:29.544" v="540" actId="26606"/>
          <ac:spMkLst>
            <pc:docMk/>
            <pc:sldMk cId="2180942024" sldId="259"/>
            <ac:spMk id="5" creationId="{92CD2FCD-CA30-6ED2-E479-5E97F970E52B}"/>
          </ac:spMkLst>
        </pc:spChg>
        <pc:spChg chg="add mod">
          <ac:chgData name="Jonathan Melly" userId="a7718738-f2aa-4d1b-bcf4-5a9c900fe107" providerId="ADAL" clId="{214175B5-6738-42A3-A6E9-A048F98A1426}" dt="2025-02-11T06:54:38.618" v="543" actId="1076"/>
          <ac:spMkLst>
            <pc:docMk/>
            <pc:sldMk cId="2180942024" sldId="259"/>
            <ac:spMk id="6" creationId="{E8C469BA-322D-5DB9-0200-F58FE2C59005}"/>
          </ac:spMkLst>
        </pc:spChg>
        <pc:spChg chg="add">
          <ac:chgData name="Jonathan Melly" userId="a7718738-f2aa-4d1b-bcf4-5a9c900fe107" providerId="ADAL" clId="{214175B5-6738-42A3-A6E9-A048F98A1426}" dt="2025-02-11T06:54:29.544" v="540" actId="26606"/>
          <ac:spMkLst>
            <pc:docMk/>
            <pc:sldMk cId="2180942024" sldId="259"/>
            <ac:spMk id="8" creationId="{985184E4-C93A-4E34-8365-1886AAC5DE60}"/>
          </ac:spMkLst>
        </pc:spChg>
        <pc:spChg chg="add del">
          <ac:chgData name="Jonathan Melly" userId="a7718738-f2aa-4d1b-bcf4-5a9c900fe107" providerId="ADAL" clId="{214175B5-6738-42A3-A6E9-A048F98A1426}" dt="2025-02-11T06:54:25.753" v="539" actId="26606"/>
          <ac:spMkLst>
            <pc:docMk/>
            <pc:sldMk cId="2180942024" sldId="259"/>
            <ac:spMk id="11" creationId="{985184E4-C93A-4E34-8365-1886AAC5DE60}"/>
          </ac:spMkLst>
        </pc:spChg>
        <pc:graphicFrameChg chg="add del">
          <ac:chgData name="Jonathan Melly" userId="a7718738-f2aa-4d1b-bcf4-5a9c900fe107" providerId="ADAL" clId="{214175B5-6738-42A3-A6E9-A048F98A1426}" dt="2025-02-11T06:54:25.753" v="539" actId="26606"/>
          <ac:graphicFrameMkLst>
            <pc:docMk/>
            <pc:sldMk cId="2180942024" sldId="259"/>
            <ac:graphicFrameMk id="7" creationId="{BE54153B-F39F-2596-F10B-09EC96BB3870}"/>
          </ac:graphicFrameMkLst>
        </pc:graphicFrameChg>
        <pc:graphicFrameChg chg="add del">
          <ac:chgData name="Jonathan Melly" userId="a7718738-f2aa-4d1b-bcf4-5a9c900fe107" providerId="ADAL" clId="{214175B5-6738-42A3-A6E9-A048F98A1426}" dt="2025-02-11T06:54:32.425" v="541" actId="478"/>
          <ac:graphicFrameMkLst>
            <pc:docMk/>
            <pc:sldMk cId="2180942024" sldId="259"/>
            <ac:graphicFrameMk id="10" creationId="{BE54153B-F39F-2596-F10B-09EC96BB3870}"/>
          </ac:graphicFrameMkLst>
        </pc:graphicFrameChg>
        <pc:cxnChg chg="add">
          <ac:chgData name="Jonathan Melly" userId="a7718738-f2aa-4d1b-bcf4-5a9c900fe107" providerId="ADAL" clId="{214175B5-6738-42A3-A6E9-A048F98A1426}" dt="2025-02-11T06:54:29.544" v="540" actId="26606"/>
          <ac:cxnSpMkLst>
            <pc:docMk/>
            <pc:sldMk cId="2180942024" sldId="259"/>
            <ac:cxnSpMk id="9" creationId="{8AB0D40B-37F7-4F1F-B956-AFC12066ABE3}"/>
          </ac:cxnSpMkLst>
        </pc:cxnChg>
        <pc:cxnChg chg="add del">
          <ac:chgData name="Jonathan Melly" userId="a7718738-f2aa-4d1b-bcf4-5a9c900fe107" providerId="ADAL" clId="{214175B5-6738-42A3-A6E9-A048F98A1426}" dt="2025-02-11T06:54:25.753" v="539" actId="26606"/>
          <ac:cxnSpMkLst>
            <pc:docMk/>
            <pc:sldMk cId="2180942024" sldId="259"/>
            <ac:cxnSpMk id="13" creationId="{8AB0D40B-37F7-4F1F-B956-AFC12066ABE3}"/>
          </ac:cxnSpMkLst>
        </pc:cxnChg>
      </pc:sldChg>
      <pc:sldChg chg="modSp new mod modAnim">
        <pc:chgData name="Jonathan Melly" userId="a7718738-f2aa-4d1b-bcf4-5a9c900fe107" providerId="ADAL" clId="{214175B5-6738-42A3-A6E9-A048F98A1426}" dt="2025-02-11T06:55:12.754" v="633" actId="27636"/>
        <pc:sldMkLst>
          <pc:docMk/>
          <pc:sldMk cId="1796861050" sldId="260"/>
        </pc:sldMkLst>
        <pc:spChg chg="mod">
          <ac:chgData name="Jonathan Melly" userId="a7718738-f2aa-4d1b-bcf4-5a9c900fe107" providerId="ADAL" clId="{214175B5-6738-42A3-A6E9-A048F98A1426}" dt="2025-02-11T06:51:07.755" v="236" actId="20577"/>
          <ac:spMkLst>
            <pc:docMk/>
            <pc:sldMk cId="1796861050" sldId="260"/>
            <ac:spMk id="2" creationId="{CC421910-68B7-3DF4-EBC6-A0C6C3FB0CC9}"/>
          </ac:spMkLst>
        </pc:spChg>
        <pc:spChg chg="mod">
          <ac:chgData name="Jonathan Melly" userId="a7718738-f2aa-4d1b-bcf4-5a9c900fe107" providerId="ADAL" clId="{214175B5-6738-42A3-A6E9-A048F98A1426}" dt="2025-02-11T06:55:12.754" v="633" actId="27636"/>
          <ac:spMkLst>
            <pc:docMk/>
            <pc:sldMk cId="1796861050" sldId="260"/>
            <ac:spMk id="3" creationId="{9EFE6A68-8837-0227-465A-1AAF38CD50F4}"/>
          </ac:spMkLst>
        </pc:spChg>
      </pc:sldChg>
      <pc:sldMasterChg chg="del delSldLayout">
        <pc:chgData name="Jonathan Melly" userId="a7718738-f2aa-4d1b-bcf4-5a9c900fe107" providerId="ADAL" clId="{214175B5-6738-42A3-A6E9-A048F98A1426}" dt="2025-02-11T06:34:15.864" v="0" actId="26606"/>
        <pc:sldMasterMkLst>
          <pc:docMk/>
          <pc:sldMasterMk cId="1429578265" sldId="2147483648"/>
        </pc:sldMasterMkLst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2566107417" sldId="2147483649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3942430200" sldId="2147483650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598192660" sldId="2147483651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814700900" sldId="2147483652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831021450" sldId="2147483653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356234929" sldId="2147483654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4058960502" sldId="2147483655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1041690793" sldId="2147483656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2742359705" sldId="2147483657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3587730831" sldId="2147483658"/>
          </pc:sldLayoutMkLst>
        </pc:sldLayoutChg>
        <pc:sldLayoutChg chg="del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9578265" sldId="2147483648"/>
            <pc:sldLayoutMk cId="2351908859" sldId="2147483659"/>
          </pc:sldLayoutMkLst>
        </pc:sldLayoutChg>
      </pc:sldMasterChg>
      <pc:sldMasterChg chg="add addSldLayout">
        <pc:chgData name="Jonathan Melly" userId="a7718738-f2aa-4d1b-bcf4-5a9c900fe107" providerId="ADAL" clId="{214175B5-6738-42A3-A6E9-A048F98A1426}" dt="2025-02-11T06:34:15.864" v="0" actId="26606"/>
        <pc:sldMasterMkLst>
          <pc:docMk/>
          <pc:sldMasterMk cId="1426747709" sldId="2147483699"/>
        </pc:sldMasterMkLst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3025253511" sldId="2147483688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2798991557" sldId="2147483689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3840009678" sldId="2147483690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2433121382" sldId="2147483691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3907445619" sldId="2147483692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3477077996" sldId="2147483693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2309955151" sldId="2147483694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2582619330" sldId="2147483695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1250135034" sldId="2147483696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1325439201" sldId="2147483697"/>
          </pc:sldLayoutMkLst>
        </pc:sldLayoutChg>
        <pc:sldLayoutChg chg="add">
          <pc:chgData name="Jonathan Melly" userId="a7718738-f2aa-4d1b-bcf4-5a9c900fe107" providerId="ADAL" clId="{214175B5-6738-42A3-A6E9-A048F98A1426}" dt="2025-02-11T06:34:15.864" v="0" actId="26606"/>
          <pc:sldLayoutMkLst>
            <pc:docMk/>
            <pc:sldMasterMk cId="1426747709" sldId="2147483699"/>
            <pc:sldLayoutMk cId="3910752907" sldId="214748369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2-11T07:13:17.4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17061 14428 1074 0,'0'0'2352'0,"0"0"-1713"0,0 0-387 16,0 0-118-16,0 0 1 0,0 0-17 15,-42-30-94-15,30 19-24 16,3 0-52-16,1-4-19 0,-3-1-37 16,1 0-4-16,2-4 22 0,-3 0 13 15,4-1 5-15,0-3 16 0,1-1 11 16,0-1 43-16,0-4 2 0,0 1 1 16,0-7 22-16,-1-7 11 0,-3-8 0 15,0-2-5-15,1 2 8 0,-1 2 16 16,-2 5 9-16,1-2-12 0,-1 0-13 15,-1-1-6-15,-3-2-6 0,3-2-4 16,-3-3 13-16,3-3 0 0,0-4 0 16,-3-1-9-16,3-3-10 0,0-3 1 15,2 0-13-15,2-4 15 0,-3 0-2 16,2-6-13-16,3 0 18 0,-4-1-17 16,2 0-1-16,2-2 0 0,-3 3 12 15,4-4-14-15,-4 1 11 0,3-3-11 16,-3-3 24-16,2 1-4 0,1 0-5 15,-3-2-4-15,0 1 7 16,2-2-1-16,1-3-17 0,-2-1 21 16,4 0-22-16,-1-2 0 0,1 0 0 15,1-1-13-15,-2-1-10 0,0 0 23 16,2-2 2-16,-2-1 1 0,3-1-2 16,-5 2 0-16,0-1-1 0,1 1 2 15,-1 1 10-15,1-1 10 0,1 2 5 16,1-3 1-16,0 1-25 0,2-2 15 15,2 0-10-15,-1 1-8 0,0-1 0 16,2 0-1-16,-2 1-2 0,-2 0 0 16,3-1 2-16,-2 3 1 0,0 1 0 15,-2 2 3-15,-3 0 19 16,3 1 2-16,-4 0 7 0,2 0-1 16,-1 1-8-16,3 0 17 0,-3 0-8 15,3 1-29-15,0-1 19 0,1 2-21 16,1 1 0-16,1 1 0 0,0 2-12 15,0 0-2-15,-2 0 13 0,3 0 1 16,-1 0 0-16,1 2 0 0,0 2 1 16,-1-1-1-16,0 0-16 0,-2 2 16 15,2-4 0-15,0 1-1 0,1 2 1 16,1 2-3-16,0-1 0 0,0 3-18 16,0-2 18-16,1 3 0 0,0-2-12 15,0 2 14-15,-1 0 0 0,0 1-1 16,0 0 0-16,0 0-16 0,0 1 17 15,0 3-1-15,0-1 2 0,0 2-3 16,0 0 3-16,-1 1-12 0,1 0-6 16,-2 3 5-16,0-1 13 0,-1 1-2 15,1 0-1-15,-4 0-11 16,3 4 14-16,-3 2 0 0,-1 1 3 16,0 3-1-16,-2 0-1 0,1 4 1 15,-2 1 1-15,1 0 11 0,1 3-14 16,-4 1-12-16,1 1-5 0,0 3 16 15,0 2-16-15,-2 2 16 0,1 0-2 16,-2 3-18-16,2 3 20 0,2 7-20 16,2 6 2-16,-2 2 7 0,0-5 9 15,-3 1 1-15,-1-6 2 0,1 3-1 16,0 3 0-16,-1 0-1 0,3 3 0 16,3 1-11-16,-3 3 12 0,6 0 1 15,-1 3-13-15,3 1 11 0,2 3-10 16,0-1 9-16,1 2 0 0,0 1-25 15,3 1 13-15,5 0-13 0,1 0 4 16,6 1 8-16,3 0 14 0,7 1-10 31,7-3 10-31,9 3 2 0,12-2 0 0,7 0 0 16,-2 1-1-16,0 2-2 0,-4 0 0 16,1-2 1-16,0-1 1 0,1 1-2 15,-2-2 3-15,2 2 3 0,-1-1 0 16,-2 0 15-16,2 1-15 0,-3 1 0 15,-4-1 9-15,0 3-12 0,-3-2-1 16,-1 1-11-16,-3 1-6 0,-9 0-47 16,-4 0-18-16,-9 2-28 0,-2-1-26 15,1 2-44-15,1-1-36 0,-1 1-9 16,-4 0-15-16,-1 0-43 0,-6 0-88 16,1 1-67-16,-5-1-93 0,0 0 103 15,1-2-128-15,-4-8 228 0</inkml:trace>
  <inkml:trace contextRef="#ctx0" brushRef="#br0" timeOffset="765.63">17206 3250 1418 0,'0'0'1851'16,"0"0"-1545"-16,0 0-189 0,0 0 113 15,0 0-10-15,0 0-155 0,0 0-65 16,0 0-72-16,0 0 14 0,-36 7 58 16,33 9 35-16,1 0-7 0,2 4-16 15,0-1 10-15,0 2-10 0,0 0 10 16,0 1 3-16,2 0-9 0,-2-2-14 16,3 1-2-16,-1-1 0 15,-2-2-2-15,1-2-11 0,-1-2 10 0,2-2-9 16,-2-2-19-16,0-1-13 15,2-3 3-15,-2-2-9 0,0-1 5 16,0-3 45-16,0 0 7 0,0 0 84 16,-3-4-25-16,1-3-66 0,-3-4-1 15,1 0-16-15,0-5 17 0,1-2 13 16,1 0-1-16,0-2 1 0,2-4-13 16,0 3 0-16,2-4-3 0,1 2-10 15,3-2 3-15,1 3 10 0,0 0 2 16,-1 3 10-16,1 0-12 0,4 2-1 15,-2 2-17-15,2 2-14 0,5 0-5 16,-1 2 6-16,5 0-5 0,0 4 8 16,6-2-3-16,-1 5-1 15,2 0 7-15,-2 4 9 0,3 0 13 16,-3 2-11-16,-4 4 14 0,2 3 2 16,-5 0 10-16,-1 3 1 0,-3 1 9 15,-3 1-19-15,-2 0 19 0,-3 3-20 16,-4 3 10-16,-2-1 17 0,-6 2-14 15,-5 0-15-15,-5 3 10 0,-3-3-10 16,-4 1-28-16,-6 0-1 0,-2-1-2 16,-2 0-3-16,0-5 11 0,-1 1 5 15,1 0 2-15,2-5 13 0,0 0-13 16,0-2 3-16,4-1 1 0,2-4 10 16,1-2 0-16,7-1 2 0,3-2 0 15,5 0 22-15,1-5 12 0,5 0-8 16,3-6-26-16,5-3-28 0,7-4 0 15,5-5 25-15,6-2 3 0,4-2 13 16,2 0 12-16,4-3 10 0,0-1 6 16,-3 1 3-16,1 1 3 15,-3 2 13-15,-5 1 6 0,-5 5-4 16,-5 3 4-16,-9 5-1 0,-4 2-3 16,-4 8-31-16,-11 3-31 0,-12 12-65 15,-14 17-63-15,-13 14-69 0,-2 10-77 16,2-2-182-16,15-14-652 0,7-10-7 0</inkml:trace>
  <inkml:trace contextRef="#ctx0" brushRef="#br0" timeOffset="4042.04">20214 13657 1292 0,'0'0'410'16,"0"0"1071"-16,0 0-909 0,0 0-213 15,-39-9-79-15,33 6-27 0,-1-2-53 16,1 2-65-16,2 2-37 0,0-1-28 15,2 1-16-15,0-2-17 0,1 3-6 16,1 0-11-16,0 0-20 0,0 0-31 16,0 0-42-16,5 0-27 0,3 0 2 15,7 0 34-15,5 0 45 0,5 0-5 16,10 0-7-16,9-3-15 0,12-3 6 16,4-2 28-16,2-3 12 0,-4-2 43 15,0 0-3-15,5-4 6 0,1-1 3 16,3-2 3-16,4-3-6 0,4 1-16 15,3-4 1-15,2-2-4 0,2-2 4 16,4-1-4-16,3-2-3 0,3-2 1 16,3-3-7-16,3 1-6 0,2-3 10 15,1 1-7-15,2 0 6 16,2-3-3-16,2 1 1 0,1 0-7 16,-1 0 12-16,-1 3 0 0,2-2 10 15,1 2 8-15,-3 1 19 0,0 3 2 16,1 0-20-16,-2 0-16 0,2 1 0 15,0 0-5-15,0-1-1 0,0 1-9 32,0 1-9-32,2-1 15 0,0-2-16 0,2 0 1 0,0 0 9 15,2-1 0-15,-2 0 0 0,3 2-9 16,2-4 18-16,-5 1 1 0,3-2-4 16,1-2-3-16,-2 2 6 0,1-3 0 15,2-2 0-15,-3 1 3 0,-3-2-8 16,2-1-15-16,-3-1-1 15,2-4 0-15,-3 0-1 0,-2-3 0 16,-2-2-12-16,-2-5 11 0,0 2-1 16,-4-4-18-16,-3 0 18 0,-3-3-15 15,-3-1 3-15,0-4 3 0,-2-3 10 16,1-1 0-16,-6 0 1 0,-1-1 0 16,-2-3-1-16,-3-1 1 0,-3-1-2 15,-1-2 2-15,-6-2 1 0,-3-1 0 16,-4 1 2-16,-8-1 0 0,-1-1 10 15,-7-1 0-15,-4 1-12 0,-4-5-27 16,-4 5 26-16,-4-4 1 0,-5 0-18 16,-2 0 0-16,-4 0 15 0,-3-2-28 15,-5 1 29-15,-3-1 1 0,0 1-1 16,-5 1 0-16,-3-2 2 0,-3 2-1 16,-5-2-14-16,-3 2 15 0,-1-1 1 15,-5 1 1-15,0 0 1 16,-2-1-3-16,-3 1-14 0,0-2 14 15,-2 2-15-15,0 2 12 16,-4 2-9-16,2 3 11 0,-3 0 0 16,2 1-21-16,1 1 22 0,0 4 2 15,4 3 1-15,0 4 21 0,3 5-6 16,4 3-16-16,0 3-2 0,3 7-2 16,1 2-10-16,3 5-9 0,1 9-12 15,-2 8-19-15,6 8-21 0,-1 2-27 16,1 0-33-16,-4 0-50 0,1-1-73 15,-1 4-113-15,2 6-131 0,0 0-139 16,3 5-399-16,-3 3 452 0,4 0-78 16,-6 2 230-16</inkml:trace>
  <inkml:trace contextRef="#ctx0" brushRef="#br0" timeOffset="4385.8">27159 6861 1279 0,'0'0'1340'0,"0"0"-660"0,0 0-293 15,0 0-135-15,0 0-10 0,0 0 19 16,0 0-5-16,0 0-50 0,0 0-62 16,0 0-65-16,-14-7-42 0,21 2-37 15,2-4-19-15,2 2-33 0,5-1-37 16,6 0-15-16,4 2 12 0,12 1 21 16,7 2 16-16,8 3 15 0,3 0 15 15,-4 0 25-15,-11 0 1 0,-12 0 36 16,-7 0 16-16,-4 1 20 0,1 1 7 15,0 2-3-15,-3-1-13 0,-4-1-15 16,-9 1-15-16,-3 1-13 0,-7 1 3 16,-15 7 25-16,-16 3 46 15,-20 2-26-15,-6-2-29 0,0-1-16 16,3-7-6-16,8-2-2 0,4-2-13 16,0-1-3-16,12-1-14 0,7-1-38 15,6 0-33-15,6 0-28 0,-2 0-52 16,-4-3-83-16,3-2-178 0,6-3-325 15,5 1-657-15,2-12 377 0</inkml:trace>
  <inkml:trace contextRef="#ctx0" brushRef="#br0" timeOffset="7882.33">23408 14115 1307 0,'0'0'689'0,"0"0"794"15,0 0-1094-15,0 0-131 0,0 0-71 16,0 0-88-16,0 0-24 0,0 0-7 16,0 0-28-16,0 0-40 0,10-7 3 15,-4 3 0-15,-2-2-2 0,1 1-1 16,1-1 1-16,0-1 1 0,0 0 13 15,4-2 7-15,-1-2 6 0,1 0-4 16,2-2 7-16,0-3 6 0,2-1 3 16,-2-4 6-16,3 0 6 0,-1-3-3 15,-1-3-15-15,3-3-13 0,-3-2-9 16,0-2 10-16,-2-5 2 16,-1-8-5-16,-2-6 2 0,-3-1 0 15,-4 1 4-15,-1 3 2 0,-3 3-3 16,-4-2 1-16,-1-2 2 0,-2-2 10 15,-1-3-1-15,-3 1-2 0,0-2-1 16,-3-1 4-16,0 3-1 0,-3-3-6 16,-1 0-2-16,-1 1-7 0,-2 0-18 15,-2 0 0-15,-2-1 12 0,0 3-12 16,-1 1 15-16,-3-1-15 0,1 1 12 16,-1-1 1-16,-1 2-15 0,1-1 1 15,-1 2-1-15,1-2 16 0,-1 1-17 16,0 0-2-16,0 1-22 0,-1 2 20 15,-2 2 1-15,1 1 3 0,-2 1 0 16,0 1 3-16,-1-1 16 0,-2 4-18 16,0-1 2-16,-1 4-1 0,-4 2 13 15,0-1-14-15,-2 2 1 0,-1 1 0 16,-2 1 10-16,0 2-9 16,-1 0 12-16,-2 1-15 0,1-1 0 15,1 0-12-15,0 3 9 0,1-4-15 16,2 2 6-16,0 1-3 0,1-1-4 15,2 0 4-15,1 1 13 0,0-1-10 16,3 0 11-16,1 1-1 0,0-1-8 16,7 3 10-16,6 4 3 0,4 4 12 15,2 0 6-15,-3-2-5 0,-4-5-14 16,1-3-2-16,-1-1 0 0,2 0-2 16,2 0 0-16,3-1-15 0,2 0 15 15,0-1-8-15,3 1 8 0,0-2-19 16,2 0 18-16,0 2-15 15,2 0 16-15,-1 0 2 0,2 1 0 16,0-2 2-16,0 4 0 0,1 0-1 16,-1 0-1-16,-1 2 1 0,1-2-2 15,-2 2 1-15,2 2-2 0,0-1-10 16,-2 3 9-16,2-1 1 0,0 1-1 16,-1 0-14-16,0 0 17 0,0 1 2 15,1 0-1-15,0 1-1 0,-1-1 0 16,1 2-1-16,0 0-3 0,0 0 2 15,0-1-9-15,1 3 11 0,0 0 0 16,1 0 12-16,1 1 0 0,-1 1-12 16,1-1-1-16,2 0-21 0,-1 1 20 15,2 0 0-15,-3-1 0 0,3 1-1 16,-1 1 1-16,1-2-10 0,1 2 12 16,-2-3 3-16,2 1-3 0,0 2 0 31,1-2-1-31,0 0 0 0,2 1-17 0,0-1 6 0,1 0 9 15,0 1-12-15,0 0 15 16,0-1 4-16,0 0-3 0,-1 1 0 16,0 0 1-16,0-1 0 0,-1 2 15 15,0 0-17-15,0-1 0 0,0 2 0 16,0 0-3-16,0 0 0 0,1 1-9 16,-1-1 11-16,1 1 0 0,-1-1-2 15,1 1-1-15,0 0 2 0,1 2 2 16,-3-2 0-16,3 2 2 0,-2 1 17 15,-1 0-16-15,0 1 15 0,1-1-17 16,-2 2-1-16,0 0 1 0,-2 0 14 16,2 0-14-16,0 0 0 15,-1 0 1-15,1 1 0 0,0 0 0 16,1 1 1-16,-2 0-2 0,1 0 0 16,0 0-1-16,-1 3 1 0,2-2-2 15,0 2 1-15,0 0-2 0,0 0-1 16,-1 1 3-16,3 1 1 0,0 0 14 15,0 0-14-15,0 1 1 0,1 0-2 16,0 0-1-16,-1 0-2 0,1 0-12 16,0 0 12-16,0 0-9 0,0 0 9 15,0 0-18-15,0 0 9 0,0 0-7 16,0 0 1-16,0 0 3 0,0 0 3 16,0 0 10-16,0 0 1 0,0 0-1 15,0 0 1-15,0 0 1 0,0 0 1 16,0 0 20-16,0 0 3 15,0 0 7-15,0 0-4 0,0 0-6 0,0 0-9 16,0 0-10-16,0 0 1 16,0 0-1-16,0 0-2 0,0 0-1 15,0 0-12-15,0 0 10 0,0 0-12 16,0 0 15-16,0 0 1 16,0 0 2-16,0 0 12 0,0 0-13 15,0 0 11-15,0 0-11 0,0 0-2 16,0-3-13-16,0-1-5 0,0-1-3 15,0-2-3-15,0-2-4 0,0 1 1 16,1-3 3-16,1-2 5 0,0-1 16 16,3-2 0-16,-2-1 3 0,1-2 1 15,1-2 12-15,1-2-10 0,-2-1 18 16,4-3-6-16,-3-1 6 0,2-4-18 16,0-5 0-16,3-8 0 0,-2-6 13 15,0-4-15-15,-1 2 14 16,-2 4-3-16,0 7 0 0,-2 1 9 15,0-1 4-15,-1 0 5 0,3-2-3 16,0-2-6-16,1 0-8 0,3 1-10 16,0-3 12-16,1 1-15 0,4-1 0 15,-1 0-15-15,2 2 13 0,0-2-11 16,2 3 11-16,0-3 1 0,2 2-1 16,0 1 1-16,2 0 1 0,1 0 12 15,1 1 1-15,1 1 2 0,2-3 6 16,3 2-6-16,3 0 0 0,1-1-12 15,5 0 15-15,0 2-15 0,1-1 0 16,2-2 0-16,3-1 9 0,0 1-11 16,2 0 19-16,1 2-2 0,2-2 3 15,1 0 0-15,1 0 3 0,3 0 7 16,1 0 8-16,3-1-9 0,4 3-12 16,1 0-6-16,1 0-12 0,3 3-1 15,2-2-11-15,0 4 12 16,1-2 2-16,0 3 0 0,1 1 10 15,2 0-9-15,-1 2 12 0,1 1-12 16,2 0 13-16,-3 4-15 0,-1 1 1 16,1 3 0-16,-4 2 1 0,0 3-1 15,-3 1-1-15,-1 4 0 0,-1 0 0 16,1 2-1-16,-1 1-2 0,-1 1-10 16,0 1 10-16,1 1 0 0,-1-1-2 15,0 0-8-15,-1 0 10 0,-2 0-1 16,1 2 0-16,1-3 0 0,-4 2 0 15,-1-3 1-15,-2 1 2 0,-2 0 1 16,-3 0 1-16,0-1 0 0,-4 2 0 16,1-2-2-16,-3 1-1 0,-2-2 1 15,1 2 0-15,-3-1 0 0,-1-1-1 16,3-2 1-16,-6 0 0 0,-3 1-1 16,-5 2 0-16,-4 1-14 0,-2 0-6 15,4-4 21-15,3 0 2 16,1-4 1-16,-5 1 9 0,-1 0-10 15,-3 1 1-15,-5 0 18 0,-2 3-18 16,-4 0 19-16,-4 2-19 0,-1 1 9 16,-2 2-12-16,-2 0 0 0,0 3-3 15,-2 2-19-15,-2 0 1 0,1 2-21 16,1 0-21-16,0 2-16 0,-2 0-21 16,3 1-24-16,0 0-34 0,-1 0-73 15,2 0-148-15,0 0-187 0,2 1-152 16,6-1-299-16,1-3 482 15,2-2-131-15,7-12-323 0</inkml:trace>
  <inkml:trace contextRef="#ctx0" brushRef="#br0" timeOffset="8861.03">24787 5139 1197 0,'0'0'1619'0,"0"0"-858"0,0 0-502 15,-38-14-118-15,31 9 51 0,2 1 32 16,2 1-51-16,1 1-28 15,0 0-38-15,1 1-33 0,1 0-22 16,0 0-3-16,0 0 3 0,0-1-3 16,3-2-7-16,4-2-8 0,4-1-19 15,3-3-14-15,5-2 1 0,2 0-1 16,2-3 1-16,3-1 1 0,0-1 13 16,2 0-14-16,-1-2 1 0,-1 1 21 15,0-1-6-15,-1 1-2 0,-2 0-13 16,-1 0 18-16,-2 4-9 0,-2-1-9 15,-1 1-3-15,-3 2 0 0,-3 2-1 16,-2 1-11-16,0 4 9 0,-3-1-9 16,-2 3 0-16,-1 1-13 0,1 2-14 15,-2 0-10-15,1 6 0 0,2 3 15 16,1 3 34-16,-1 6 0 0,1 6 4 16,-1 2 14-16,3 9-18 0,0 8 0 15,-2-3 20-15,2-3-18 0,-2-4 10 16,0-5-10-16,-2 3 1 0,2 3 13 15,1 0-5-15,-3-3-11 16,2 0 0-16,0-4 0 0,-4-2 0 16,1-2-12-16,-2-3 11 0,0-3-18 15,-1-2 4-15,0-1 13 0,-1-2-1 16,-2-2 0-16,0-3-9 0,-1-1 12 16,-2-2 2-16,1-1 10 0,0-3 0 15,-3 0 0-15,-1 0 1 0,-1-3-10 16,-3-4-3-16,-3 0-3 0,-3-3 0 15,1-1 2-15,-2-2-1 0,0-1 1 16,-4-2-12-16,0 0 11 0,1-1-16 16,-3 0 0-16,1 0 17 0,0-1-1 15,-1 1-14-15,-1 0 16 0,3 1 3 0,-1-1 13 16,-1 1-13-16,2 1 15 0,2 0 0 16,1 1 1-16,1 0 2 0,3 1 6 15,1-1 1-15,3 1 2 0,1 0-2 16,5 2-7-16,-1 1-6 0,6-1 13 15,1 0-15-15,2-1-13 0,5-2-25 16,5 0-14-16,7 1-1 0,3-1-5 16,6 1 2-16,7-1 6 0,10 0 10 15,7-1 12-15,1 3 2 0,-5 2 1 16,-8 5 0-16,-12 1 11 0,-5 3 1 16,-2 1 1-16,2 0 1 0,-1 3-2 15,0 2 0-15,-3 3-18 0,-7 4-1 16,-6 3 1-16,-4 5 18 0,-3 1 1 15,-9 6 42-15,-8 1-13 0,-1 2 4 16,-5-1-10-16,-4 0 7 0,3-1 21 16,3-3-7-16,4-1-32 0,1-3-13 15,7-1-34-15,4-1-15 16,0-2-33-16,5-3-25 0,2 1-37 16,7-1-71-16,1-1-97 0,4 0-231 15,1-6-585-15,2-5 57 0</inkml:trace>
  <inkml:trace contextRef="#ctx0" brushRef="#br0" timeOffset="205150.54">14146 14233 874 0,'0'0'1290'15,"0"0"-834"-15,0 0-237 0,-36 45-7 16,21-31 34-16,1 3-39 0,1 3-93 16,-1 3-85-16,-2 9-29 0,-1 9-15 15,-1 12-1-15,1 2 13 0,4 0-23 16,3-4 10-16,4-2 1 0,2 4-4 0,3 2 0 16,1 4-20-16,0 2 4 0,4 6 13 15,3 1-10-15,5 4 7 0,0 6 22 16,4 2 3-16,1 5 0 15,2 3 16-15,3-3 3 16,-1 3 19-16,3-1 10 0,-2 3-10 0,0 3 35 0,0-1 12 0,2 3 10 16,-3 2-1-16,-1 3 10 0,0 3-3 15,-1 3-14-15,-4 0-2 16,0 0-14-16,-4-1-15 0,0-3-25 16,-2-2-16-1,-2 2-2-15,-2-7-13 0,0-4-16 16,-1-8-15-16,-2-10-68 0,0-10-51 15,-2-17-60-15,0-14-115 0,0-14-217 16,0-12-173-16,-2-5-510 0</inkml:trace>
  <inkml:trace contextRef="#ctx0" brushRef="#br0" timeOffset="206170.43">13924 14301 1888 0,'0'0'1060'15,"0"0"-733"-15,0 0-54 16,0 0-23-16,0 0-118 0,0 0-132 16,0 0 1-16,41 17 33 0,2-14-33 0,17-3-1 15,10-5 0-15,6-3 0 16,1-5-2-16,1 0-1 0,4-1 1 15,6-3 2-15,5 0 0 0,6 1 1 0,5-2 2 0,4 0 22 16,8-1 22 0,1 1 17-16,4 0-5 0,4-1 19 15,3 2-6-15,3 2 21 0,4-1 6 0,0 2-3 0,3 1-13 0,1-1-9 16,3 4-4-16,-3-1 10 0,4 4-3 16,-1-2-16-16,1 4-31 0,3 0 1 31,-2 3-7-31,3 0-2 0,2 2-20 15,2-3 16-15,1 3-6 0,1 0 0 16,2 0-9-16,-1 3-2 0,1-1 1 16,1 0-2-16,-1 3 0 0,1 0 1 15,0 2 0-15,0 1 1 0,-1 0 17 16,2 0-7-16,1 0 6 0,1-1 19 16,-1-2-1-16,0 2-2 0,1-1 23 15,-1 0 22-15,0 1-27 0,0 0-25 0,1 1-9 16,-1 2 0-1,1 1-2-15,-1 1-1 0,0 1 6 16,-2 3-3-16,0-1 3 0,-1 3 1 0,-2 3-4 0,0-1 3 16,1 0-3-16,0 1-3 0,0 3-3 15,0-4 3-15,0 4 0 0,1-4-12 16,1 0 19 0,1-2-7-16,-2-1-13 0,0 1 16 15,1 1-3-15,-1-2 6 16,0 0 3-16,0 0 9 0,-1-2 46 15,-1 2-1-15,2-4-26 0,-2 1-22 16,3-1-12-16,-2-2-16 0,1 1 0 0,0-1-2 16,3-1 1-16,-2-2-1 0,1 1-2 15,-1-3-16-15,0-1 6 0,-1 1-3 16,1-2 2-16,-3 0 10 0,1 2-12 16,1-2 13-16,-1 0-10 15,-1 1 9-15,0-1-24 0,0-1 3 16,-1 4-3-16,-3 0 0 0,0 0 0 15,0 2-4-15,0 0 10 0,0 0 9 0,-2 0 0 0,0-1-6 16,-4-1 3 0,2 0-3-16,-3-1 3 0,-3-1 0 15,-4 1 0-15,1-2 12 0,-3 3 1 16,-3-1-1-16,-3 1 2 0,-2 0 0 16,-2 2-2-16,-3 0-12 0,-9 2-12 15,-6 1-3-15,-8-2-22 16,-6 1 4-16,-8-2 0 0,-9-2-28 15,-9-1-36-15,-5-1-59 0,-9-3-100 0,-8-2-141 16,-8 0-230-16,-11-2-588 16,-1-3-965-16</inkml:trace>
  <inkml:trace contextRef="#ctx0" brushRef="#br0" timeOffset="207369.38">31707 15300 1413 0,'0'0'1982'16,"27"41"-1178"-16,-10-17-447 0,5 10-216 0,8 14-85 0,1 13-1 15,-1 7 10-15,-5-1 26 16,-3 1 1-16,-2-2-19 16,0 7-9-16,3 8 6 0,0 5 13 15,0 3 23-15,-1 3 6 0,1 0-30 0,-3 0-22 16,2 3-20-16,-1 1-19 0,1 3-9 16,-1 3-12-16,-3 4 2 15,-2 5 10-15,-3-2 0 0,-3-1-9 16,-2-7 12-16,-3 2 3 0,-1-2-18 0,-3-3-10 0,-1-1 8 15,0-12 2-15,-3-4-3 0,-2-8 0 16,0-10 1-16,-2-3-13 0,1-3-24 16,0-7 36-16,2-4-9 0,-1-5-6 31,2-8-4-31,0-6-2 0,-1-6 12 16,0-2-15-16,2 3-9 0,-2 1 14 15,-1 1 10-15,1-6-15 0,-1-3-9 16,0-5 2-16,3-5-8 0,0-3-16 15,2-1 0-15,0 0 22 0,0-1 11 16,0 0 13-16,0 0 10 0,0 0 0 16,-2-3 2-16,0 0 12 0,-2-4-9 15,-3-1 16-15,-4-5-1 0,-4 0 3 16,-4-4-9-16,-4 0-11 0,-11-4 1 16,-11-4 11-16,-13-3-13 0,-7 1 0 0,-1 1 0 15,0 5 12-15,-1 2-10 0,-3 2 1 16,-6 2 18-16,-5 1-6 0,-2 2 3 15,-4 2 1-15,0 0-16 0,-2 2 18 16,-2 0-6 0,0 2-14-16,-2 0 2 0,-1 2 18 15,1 1-5-15,-2 2-4 0,-2 1 3 0,-1 1 9 0,-2 6-3 0,-1 0-6 16,-2 3 4-16,-2 0 2 0,-2 1-6 16,-2-1 0-16,0-1-13 0,-3-1-1 15,-2 1 2-15,-1-2 0 0,-4 3 0 16,-1-3-2-1,-3 1 1-15,-2-2-2 0,0 2-2 16,-2-1-1-16,1-4-15 16,-2 3 16-16,3-2 1 0,-5-2 1 15,3-1 0-15,1 1 2 0,1-1 0 0,-1-1 1 16,3 3 12-16,1 0 0 0,2 1-12 16,-2 2 0-16,1 1 13 0,1-1-13 15,-2 3 15-15,0 0-3 0,2-1-3 16,0 0 0-1,0 0 0-15,2-1-9 0,0 1 15 0,-2 1-3 16,6 0-3-16,6 4 1 16,-1 3 14-16,9 1-3 0,0 3 15 0,2-2 28 0,2-1-1 0,5-1 9 15,3-2-26-15,3 0 29 0,7-2-6 16,5 4-15-16,3-3-3 16,6 1-11-1,4 0-7-15,5 2 0 0,0 1 9 16,9 0 6-16,5-3 9 0,12-1-12 15,7-6-33-15,5 0 3 0,-1 1 0 16,2-2-3-16,0 0 6 0,6 1-19 0,2-3-2 16,3 0-1-16,3-2 0 0,1-1-2 15,1 1-12-15,0-2-3 0,0 1-12 16,0-1-3-16,0 2-12 16,1 0-9-16,2 1-9 15,2 4 0-15,5 0-9 0,2 3 2 16,2 0 4-16,2 1 6 0,-1 2 18 0,1-3 21 0,-2 1-1 15,-2-1-2-15,1 0 9 0,-1-1 0 16,1-1-18-16,-1-2-6 0,1-2-3 16,-1 0-25-16,-1-2-17 0,3-2-22 15,0 0-21 1,3-5-31-16,1-4-79 0,8-14-111 16,7-16-55-16,11-30-52 0,6-19-154 15,1-12-51-15,-13 22-450 0,-3 6-551 0</inkml:trace>
  <inkml:trace contextRef="#ctx0" brushRef="#br0" timeOffset="209349.37">14606 17413 2383 0,'0'0'740'16,"0"0"-373"-16,0 0-60 0,0 0-27 16,-44 39-80-16,36-22-107 15,0 10-65-15,1 14-27 0,-1 14-1 16,1 11-19-16,-2 4-6 0,0-2 4 0,2-6-7 15,-1-5-3-15,2-2 12 0,2-5 7 16,2-10 8-16,2-8 1 0,0-10 0 16,4-5 0-16,4 0-9 0,1 2-1 15,5-1-9 1,5-3 19-16,4-3 3 0,4-1 41 16,10-3 18-16,10-2 3 0,15-5 6 15,9-1 0-15,1-5 0 0,2-4 10 16,-3-2-5-16,5-1-20 0,4-1-26 0,3 1-2 15,4-4-10-15,5 1-13 16,2 1 1-16,6-1 16 0,2 3-1 16,1 1 4-16,4 1-7 0,0 3 3 15,8 3 1-15,-1 4-16 0,5 0 15 16,1 4 1-16,3 4 5 16,5 1 7-16,0 1 2 0,1 1 22 0,3 2 18 0,-1 1-24 15,3 3-15-15,-5 3-19 0,2 0-3 16,-2 1 0-16,5 0-10 0,1-1 10 15,-2 3-9-15,1-1 22 0,1-1-4 16,3-2 6 0,-3 2 1-16,1 1 17 0,0 3 7 15,-1-1-1-15,2-1-2 0,-1-1 8 16,-2 2-5-16,4 2-13 0,-1 2-6 16,1 0-3-16,-2-1-18 0,3-4 13 15,1-1-1-15,-1-3 6 0,-5-1-17 16,-1-1-13-16,-3-1-2 0,-1 0-1 15,-3-1-7-15,0 0 10 0,-1 1 12 16,3-3-12-16,-1-2 2 0,2-4 19 16,-2-3-9-16,0-2 9 15,1 2-18-15,1-4 9 0,1 0 3 16,2-2 0-16,0-6 9 0,1-3 15 0,2-2 39 0,0 2-23 16,1-3-22-16,1 1-9 0,-2 2-9 15,-1-2 3-15,0 3-15 0,-1 0 0 16,0 1 12-16,0 1-15 0,-2-2 0 15,0 3-15 1,-2 7 0-16,-4 1-21 0,-5 10-18 16,-6 7-25-16,-2 3-14 0,-8 6-7 0,-3 8-18 0,-8 2-24 0,-12 2-30 15,-8-5-74-15,-9-8-133 0,-13-8-167 16,-11-12-427-16,-19-3-505 0,-5-4 202 16</inkml:trace>
  <inkml:trace contextRef="#ctx0" brushRef="#br0" timeOffset="210415.51">14683 15975 1520 0,'0'0'1730'0,"0"0"-1210"0,0 0-265 0,-13 38 2 16,13-28-59-16,10 1-111 0,4 3-69 15,6 0-14-15,11 1-4 0,13-3-4 16,15 0-11-16,10-5-4 0,3-3 1 15,3-1-10-15,1-1 28 16,5-1 0-16,9-1 19 0,7 0 21 16,11-3 9-16,8-3 7 0,4-1 11 0,13 0 22 15,5 1 19-15,9-2-17 0,8-1-29 16,5-2-1-16,5-2-10 0,1-1-5 16,8 2-15-16,1 2-10 0,3 4 21 15,2 4-8-15,2 2 5 0,5 1-8 0,0 3 5 16,4 0-12-1,9 0-11-15,-2-1-11 0,9 1-2 16,0-1-1-16,1 4-2 0,1 3-25 0,4 2 7 0,-4 5-6 16,1 2 17-16,-4 2 10 0,3 6 2 15,3 0 1-15,2 3 9 0,1 1-12 16,5 0 0 0,-2 0 14-16,2 2-14 0,4-4-12 15,-5 3 9-15,3-3-19 16,-3-2 10-16,-1 2 9 0,4-4 0 15,-3-1 3-15,4-2 1 0,0-1 24 0,-4-1-13 16,1 0 6-16,-2-1-15 0,-4-2 12 16,1 0-12-16,-1-4 9 0,-3-1 0 15,2-3-10-15,-5 0 0 0,-2-4-2 16,2-1-1-16,-7-1-20 16,1-3 9-16,0-1-9 0,-6-5-3 15,-1 2-4-15,-3-3-8 0,-1 2 8 16,-3-1 4-16,-3 1 12 0,-2 2 12 0,-4-1 14 0,-3 4-11 15,-2 0 0-15,-5 0 22 0,2-3-13 16,2-1-10-16,-1-2-2 0,-1-1-31 31,-3 0-33-31,-4 3-30 0,-6 1 6 16,-3 3 5-16,-5 1 25 0,-7 8 27 16,-2 2 7-16,-9 3 24 0,-10 2 10 15,-8-2 8-15,-10 0-5 0,-9-3-13 16,-11-2-6-16,-12-2-22 0,-13-4-73 15,-15-3-106-15,-17 0-93 0,-14-7-192 16,-9-2-625-16,-2 1-481 0,-14-14 1253 0</inkml:trace>
  <inkml:trace contextRef="#ctx0" brushRef="#br0" timeOffset="211266.7">17063 14074 638 0,'0'0'2043'0,"0"0"-1465"0,0 0-419 0,-40-34-64 15,31 26-28-15,2 2-67 0,-1-1-70 16,3 3-57-16,-1 2-45 0,-1 0-7 16,2 2 12-1,-1 1 48-15,1 3 74 0,-1 3 45 16,-1 3 19-16,4 0-17 0,-1 0 0 0,2 1 30 0,2 2 55 15,0-3 42-15,4 3 37 0,1-3 29 16,4 1 2-16,-2 0 3 0,3 1 1 16,2-1-25-16,-3 2-10 0,2 1-21 15,2 1-24 1,0 6-19-16,-1 1-4 0,3 9-2 16,-2 14-29-16,3 12-39 0,-3 11-28 15,-3 5-20-15,-2 2 2 0,-2 5-37 16,1 5-4-16,1 5 16 0,2 5 10 15,1 5 11-15,3 5 21 0,-1 7 1 16,-1 8 19-16,1 5 21 0,2 6 16 16,-2 7 11-16,-2 7-24 0,1 4 15 15,-2 5-9-15,1 1 9 0,-1 0 3 16,-1-3 55-16,1-5-37 16,0-6-64-16,-1-8-15 0,3-10-42 15,2-10-37-15,-1-13-52 0,1-13-68 0,1-10-90 0,1-12-96 16,-1-13-143-16,-1-12-227 0,-5-15-286 15,-1-11 248-15,6-8 349 0</inkml:trace>
  <inkml:trace contextRef="#ctx0" brushRef="#br0" timeOffset="211783.52">20511 14015 3258 0,'0'0'1427'0,"0"0"-1077"0,0 0-219 0,0 0-34 15,0 0-5-15,0 0-26 16,7 54-26 0,-7 1-37-16,0 24-3 0,-3 16-55 15,-2 8-18-15,-1 3 13 0,2-1-14 16,2 8-11-16,1 10-16 15,1 3 3-15,3 9 6 0,4 6 13 16,1 4-11-16,5 5 63 0,0 5 8 0,2 1 19 16,3 5 16-16,3 2 18 0,1 5 15 15,4 2 18-15,0 2 16 0,1 3 12 16,1 0-15-16,-1-4-25 0,3-3-3 16,-1-9-28-16,0-9-24 15,1-7-40-15,-1-11-12 0,-2-12-12 16,-1-16-43-16,-1-15-65 0,-2-16-19 0,-6-19-116 0,-1-19-145 15,-3-15-241-15,1-10-380 0,-4-4-10 16,13-11 758-16</inkml:trace>
  <inkml:trace contextRef="#ctx0" brushRef="#br0" timeOffset="212195.7">24051 14325 3879 0,'0'0'1242'15,"67"0"-928"-15,-30 3-139 0,0 5-14 16,-14-1-25-16,-7 7-73 0,4 13-54 16,6 23-9-16,3 32-36 0,-3 24-21 0,-4 16-4 0,-6 7 10 15,-3-1-3 1,2 10 5-16,5 10 7 0,1 6 8 16,4 10 4-16,4 4 0 0,1 2-7 15,3 2 13-15,4 0-9 0,2-3 2 16,2-2-23-16,3-2 52 0,-1-3-11 15,1-4 12-15,-1-4 0 0,-1-5-38 16,0-13 5-16,-2-9-45 0,0-11-46 16,-4-14-126-16,3-15 26 15,-3-18-190-15,-6-20-218 0,-6-19-486 16,-8-13-269-16,6-10 1040 0</inkml:trace>
  <inkml:trace contextRef="#ctx0" brushRef="#br0" timeOffset="212617.26">27874 14926 101 0,'0'0'4501'16,"0"0"-3358"-16,0 0-920 0,0 0-153 16,45 28-46-16,-34-18-12 0,-1 7-12 0,-3 13-15 15,1 20-58-15,-8 29-47 0,0 18-22 0,-1 13-4 16,-6 6 31-16,5-2 21 15,2 13 30-15,0 11 27 0,6 13 1 16,0 15 36-16,5 12 21 0,2 7 37 0,2 6 21 31,0 8 21-31,-2 1-9 0,-1-4-30 16,-2-7-19-16,-2-19-42 0,-4-18-57 16,-3-26-58-16,-1-29-95 0,0-26-175 15,0-26-287-15,0-21-681 0,0-10-1023 0</inkml:trace>
  <inkml:trace contextRef="#ctx0" brushRef="#br0" timeOffset="214036.06">15170 14957 1592 0,'0'0'1814'0,"-34"44"-1273"0,19-27-265 0,-3 1 0 0,2-2-14 16,1 1-99 0,3 0-96-16,3-4-24 0,0-1-19 15,3 0-24-15,1-4-1 0,2-1-23 0,3-2-7 0,0-2-21 16,4-2-40-16,4 0 0 0,5-1 18 15,4-5 40-15,6-7 31 0,9-9 0 16,8-13-15-16,10-14 2 0,3-7-5 16,-2 1-7-16,-5 3-3 0,-5 3 9 15,-1 4-8 1,-1 2 29-16,-8 8-2 16,-4 4 0-16,-9 8 3 0,1 3 1 15,2-4 2-15,1-1-2 0,2 0-1 0,-4 3-13 16,-3 4 10-16,-3 6 0 0,-2 2 3 15,-5 4 0-15,-1 3 1 0,-4 2 15 16,-1 7 42-16,-1 6 29 16,0 8-7-16,-2 16-13 0,-6 18 10 15,-3 9 3-15,0 4 2 0,-2-3 1 0,3-2 2 16,2 1 22-16,-3 1 5 0,3 3-33 16,1-4-30-16,2 0-13 0,0-5-36 15,5-8 0-15,0-10-45 0,5-13-68 16,2-8-78-16,3-7-60 15,4-2-127-15,2-1-207 0,5-4-414 16,2-8-61-16,-7-3-56 0,8-20 806 0</inkml:trace>
  <inkml:trace contextRef="#ctx0" brushRef="#br0" timeOffset="-214536.64">17497 14640 950 0,'0'54'2530'0,"0"0"-1905"16,4 7-369-16,5-5-61 0,-2-2-23 15,-1 3-86-15,-1-1-77 0,3-2-9 16,-2 0-12-16,2-2-9 0,-2-5-13 15,-1-2 9-15,1-9 10 0,-1-9 0 16,-2-8-22-16,-1-5-16 0,0-1-18 16,2 1-12-16,-2-5-13 0,-1-5-7 15,-1-4-12-15,0-1-2 0,0-7 32 16,0-6 85-16,0-10 32 0,-1-13 21 16,1-15 4-16,-2-4-13 0,0 1-6 15,0 6 27-15,0 5 7 0,2-2 2 0,-2-4 13 16,2-1-4-16,0-1-12 0,0-5-3 15,2 2-16-15,4 2-2 0,-1 3-20 16,3 3-17-16,2 3-10 0,0 9-3 0,-3 9-12 31,0 5-9-31,2 4-10 0,-2-1-6 16,5-3-6-16,2 2 0 0,-3 4 9 16,3 3 6-16,-1 5 16 0,0 3 12 15,-1 1-1-15,0 3 1 0,-2 0 2 16,-1 7 35-16,-3 6 25 0,0 4 2 15,-5 8-11-15,-1 16-13 0,-9 13-28 16,-4 6-12-16,-9-2-28 0,1-3-21 16,-1-10-31-16,2 1-22 0,0-10-34 15,7-6-22-15,-1-8-29 0,5-6-21 0,-3 1-9 16,2 2-15-16,1-2 57 0,3-6 76 16,4-1 99-16,2-3 51 0,4-3 32 15,5 0 38-15,5-2 57 0,3-1 30 16,5-1-38-16,5 0-25 0,8 0-11 15,7-4-16 1,6-2-6-16,-4 2-13 0,-7 0-38 16,-12 1-24-16,-3 3-21 0,-1 0-13 0,0 0-3 0,2 4-1 0,-5 2-12 31,-5 2 11-31,-2 2 2 0,-2 4 2 0,-5 3 11 0,-2 5-1 16,-2 3-9-16,0 3 0 0,-4 2-3 15,-4 1 0-15,-2 2-21 16,-1-1-23-16,-3-1 1 0,-1-1 3 15,-1 0 0-15,-1-3-6 16,-3-2-7-16,2-5-18 0,-2-3-29 16,2-6-62-16,1-8-115 0,3-3-201 0,1-7-137 15,4-11-357-15,0-11 250 0,5 4 321 16,4-18-42-16</inkml:trace>
  <inkml:trace contextRef="#ctx0" brushRef="#br0" timeOffset="-214003.96">18226 14445 808 0,'0'0'1743'0,"0"0"-686"0,0 0-704 16,0 0-173-16,-2 41-106 0,-6-4-74 15,-1 19-1-15,-3 10-20 0,0 4-4 16,5 2-31-16,-1-2-24 0,1-1-1 15,3 6 21-15,-1-1 32 0,5-5 28 16,0-4 23-16,0-8 46 0,5-16 19 16,-1-12-28-16,-1-11-60 0,3-4-12 15,0-3-23-15,-1-1-3 0,4 0-9 0,-2-7-32 16,-1-3-12 0,1-3 47-16,2-9 22 0,-2-6 22 15,3-9 31-15,-1-11 10 0,1-12-12 0,1-5-11 0,-1 0-15 16,-2 4 9-16,0 3 1 0,-1 1-10 15,4 1 22-15,-2 0 13 0,4 5-1 16,-1 7-18 0,-4 10-16-16,1 6 10 0,0 2-10 15,2 1 22-15,2-2 7 0,3 1-4 0,1 2 1 0,0 4 11 0,0 3-6 16,5 3 1-16,-2 2-17 0,-2 2-18 16,2 3 1-16,-2 6 1 0,-3 2 20 31,-1 3 12-31,-1 9 19 0,-6 8 6 15,-1 13 9-15,-6 14 15 0,-2 6 1 16,-6 2-14-16,-3-6-20 0,-1-5-23 16,5-3-13-16,-1-5-14 0,4-9-31 15,1-10-37-15,3-9-64 0,0-4-72 16,0-2-79-16,2-2-158 0,5-6-280 16,2-5-281-16,5-12 260 0,1-14 227 15,-1 1 362-15,5-21-219 0</inkml:trace>
  <inkml:trace contextRef="#ctx0" brushRef="#br0" timeOffset="-213493.05">18941 14503 919 0,'0'0'984'16,"0"0"196"-16,0 0-519 16,0 0-190-16,0 0-154 0,-4 40-166 15,-3 6-99-15,-7 28-21 16,-1 11 12-16,-1 8 34 0,1-2 33 0,1-10 21 15,2 3-33-15,-2-2-10 0,5-7 18 16,2-8 10-16,1-19-31 0,2-13-59 16,1-13-26-16,3-8-30 0,0 0-34 0,5-3-36 0,2-4-37 15,1-7 9-15,6-4 15 16,5-9 40-16,6-16 67 0,6-15 6 16,7-15 0-1,2-5-2-15,-6 3-16 0,-3 6 18 16,-4 7 2-16,-2 1 16 0,0 3 3 0,-4 6-2 0,-5 10-7 15,-2 8-10-15,-3 4-1 0,1 2-1 16,-1 1 2 0,2 2 10-16,-2 8 13 0,-4 3-16 15,2 5-9-15,-1 11-31 0,4 11-21 16,0 18-21-16,0 16-22 0,-3 7-22 16,-3-1-12-16,-3-8-4 0,-3-14 12 15,2-13 28-15,0-10 21 0,0-5 16 16,2-1 45-16,0-3 11 15,0-1 34-15,4-6 44 0,1-5 43 16,1-1 37-16,2-7 46 0,3-4 23 16,1-6-7-16,3-6-59 0,6-8 9 15,3-13-3-15,6-9-37 0,3-4-36 0,-3 2-37 16,-4 7-24-16,-7 11-33 0,-7 8-1 16,-4 8-44-16,-2 6-58 0,0-2-57 15,-3 0-55-15,2 0-102 0,-9 4-272 16,-2 6-665-16,-5 1-703 0,-13 5 1396 0</inkml:trace>
  <inkml:trace contextRef="#ctx0" brushRef="#br0" timeOffset="-212744.63">21071 15576 3702 0,'0'0'1245'0,"0"0"-1071"16,0 0-95-16,0 0-54 0,0 0-10 16,0 0-15-16,0 0-3 0,0 0-46 0,43-31-18 15,-30 12-12-15,-1-5 2 0,3-4 13 16,-1-5 15-16,3 2 9 0,-1-3 37 15,8-6 3-15,5-7 3 0,6-6 12 16,6-2 10 0,-2 1 12-16,-2 10-7 0,-8 9-11 15,-4 7 14-15,-5 6 4 0,1 1-3 16,2-1 3-16,4-4-7 0,3-1-9 16,-1 0-5-16,0 2 5 0,-3-1-19 15,1 2-1-15,-1 0-1 0,-1 6-1 16,-3 2-14-16,-4 6 14 0,-2 5 1 15,-3 5 36-15,-2 5 13 0,-3 8-9 0,0 15 20 16,-1 25-11-16,-3 29 3 16,-4 17 2-16,-2 12 28 0,-8 4 33 15,-1 0 0-15,-2 2-21 0,0-1-22 0,0-4-20 16,4-13-52-16,3-17-21 0,4-17-58 16,2-23-66-16,3-17-76 0,3-14-141 15,2-11-390-15,0 0-894 0,9-17-406 0</inkml:trace>
  <inkml:trace contextRef="#ctx0" brushRef="#br0" timeOffset="-212104.34">24870 14769 1281 0,'0'0'2800'0,"0"0"-2057"0,-16 45-449 15,11-28-178-15,-3 14-101 0,1 13-15 16,0 20-61-16,2 9-9 0,2 6-37 16,3-2-21-16,2-2-7 0,4 3 18 15,3 3 27-15,2-5 72 0,2-2 18 0,-2-10 80 16,1-9-12 0,-2-13-10-16,0-11-30 0,-3-7-13 15,1-7 10-15,-1 0 12 0,2 0 27 0,-1-4-18 0,-1-6 6 16,-1-5-52-16,2-2-10 0,-1-5 10 15,3-6 30 1,4-9 38-16,3-17 8 0,3-15-6 16,3-12-31-16,-3-1-11 0,0 4-26 15,0 3 0-15,-1 6-2 0,0 4-27 16,-2 8-47-16,-3 10-17 0,-1 8-16 16,-3 3-15-16,3-3-32 0,2-1-56 15,2-1-115-15,-1 0-172 0,2 6-246 16,-2 3-396-16,1 4 466 0,-8 4 386 15,7 7-437-15</inkml:trace>
  <inkml:trace contextRef="#ctx0" brushRef="#br0" timeOffset="-211312.7">25414 15462 68 0,'4'57'819'0,"0"-17"1108"16,0-5-948-16,1-14-686 0,2-4-106 16,2 3-38-16,2 0-29 0,1-2-30 15,2 2-26-15,2-4 4 16,1-5-25-16,2-1-26 0,1-7-17 15,-1-3-9-15,4-4 9 0,0-9 19 0,1-7-19 0,5-12 0 16,2-15-3 0,0-13-1-16,-2-5-29 0,-5 0-23 15,-6 8-17-15,-7 11-14 0,-4 9 4 16,-4 10 2-16,-3 11 1 0,0 5 11 16,-6 1 16-16,-4 6 13 15,-4 1 38-15,-6 6-14 0,-7 11 13 0,-6 15-53 16,-9 13-27-16,0 12 18 0,6-3-33 15,12-9-56-15,11-15-71 16,8-9-33-16,-2-1-11 0,2-4 34 16,3-4-7-16,3-9-143 0,6-9-311 0,5-9 250 0,7-12 260 15,5-10 186-15,9-15 153 16,3-6 7-16,-3-1 65 16,-3 1-85-16,-7 3 71 0,-1-3 160 0,-1 1-151 0,-2 4-16 15,-3 1 3 1,-3 6-8-16,-1 3 29 0,-3 10 9 15,-1 6-24-15,-4 7-14 0,2 2-32 0,-2 1-26 0,0 2-34 16,0 4-47-16,-1 8-38 0,-3 6-4 16,0 9 23-16,0 20-4 0,0 29-37 15,0 34-50 1,-2 23-74-16,1 11 45 0,1 1 79 16,3-8 19-16,5-3 56 0,0-10 0 15,2-18-13-15,-1-27-62 0,1-20-9 16,-2-19-63-16,5-10-56 0,1-1-51 15,4-5-7-15,4-5-26 0,3-8 15 16,3-19 158-16,3-16 39 0,3-16 90 16,-3-6-24-16,-2 4-12 0,-6 7-12 15,-6 11 15-15,1-1 12 16,-3 2 29-16,-3 7 22 0,-4 7-20 16,-1 10-31-16,-3 5-30 0,2 2-17 0,0 3 6 15,-2 2 16-15,0 5 27 0,-1 9 7 16,3 12-78-16,1 19 0 0,4 19-43 15,-2 9 30-15,-1 0 13 0,-3-11 84 16,2-18 21-16,-3-13 35 16,1-9 4-16,-1-3-79 0,1-3-13 15,1 2 3-15,1-2-6 0,0-4-6 16,1-1-16-16,1-3-5 0,3-2-1 16,-1-1 10-16,4-1 12 0,-1-6 17 15,4 1 17-15,1-4 11 0,3-3-21 16,3-2-31-16,2-6-36 0,2-3-26 15,6-9-56-15,3-7-55 16,2-9-71-16,-2-1-86 0,-9 9-185 16,-9 13-468-16,-7 11-248 0,-8 11 68 0,7-8 918 0</inkml:trace>
  <inkml:trace contextRef="#ctx0" brushRef="#br0" timeOffset="-211080.49">26956 15669 1178 0,'0'0'2313'0,"16"49"-1289"0,-5-29-728 0,5-1-42 0,1-4-83 0,1-6-80 16,2-8-21-16,0-2-18 0,2-11-31 16,-2-6-19-16,5-15-2 0,-1-13-12 15,-3-18-3-15,-4-4 0 16,-6 2-4 0,-10 8-11-16,-2 10-13 0,-8 11-5 15,2 10-10-15,-5 10-6 0,0 7 3 16,-6 3-3-16,-13 3 24 0,-14 11-15 15,-7 20-68-15,0 11-80 0,3 11-78 16,12 3-164-16,12-5-332 0,10-11-584 16,6-6 206-16</inkml:trace>
  <inkml:trace contextRef="#ctx0" brushRef="#br0" timeOffset="-210590.84">28341 15481 1615 0,'0'0'2593'15,"16"48"-1538"-15,-6-32-842 0,4-1 36 16,1-1-89-16,4-5-85 0,0-5-32 0,4-4-18 16,4-3-25-16,8-12-34 0,9-11 7 15,8-9 3-15,1-5 12 0,-9 3 0 16,-8 6-6-1,-14 11 3-15,-1 2 0 0,3-3-3 0,3 1 5 16,-2 0-2-16,-4 7 0 16,0 4 13-16,-6 4 0 0,-1 4-13 15,-1 1 13-15,-1 8-10 0,2 7 0 16,1 14-12-16,6 22 12 0,1 28 12 16,1 18 14-16,-2 14-2 0,-3 8-9 15,-2-1 21-15,-3 0-24 0,-3-6 0 16,-4-20-24-16,-6-27-40 0,0-25-75 15,-3-22-110-15,-3-9-434 0,2-6-1241 16,-10-6-700-16</inkml:trace>
  <inkml:trace contextRef="#ctx0" brushRef="#br0" timeOffset="-207736.84">15055 16799 1828 0,'0'0'1583'16,"0"0"-1068"-16,0 0-258 0,0 0 60 16,0 0-21-16,-40 9-131 0,29-9-105 15,0 0-60-15,-3 0-21 0,1-1-25 16,-2-1-43-1,-1-1-21-15,0 2 11 0,1-2-9 16,-1 3 0-16,0 0-16 0,-1 2 12 0,2 5-10 0,0 3 18 0,1 4 32 16,3 4 40-16,0 6 31 15,4 3 1-15,3 10 63 0,4 7 3 16,3 12 23-16,6 1-2 0,6 0 3 16,2-8 10-1,0-11 15-15,-2-8 2 0,1-8 6 16,-1-3 3-16,4 4-10 0,5 0-12 15,4 3-30-15,0-6-23 0,0-1-23 16,2-2-28-16,-1-5-22 0,-1-2-5 0,1-3-55 16,-1-4-53-16,-1-3-43 0,-2-3-28 15,-1-7-66-15,-4-5-117 0,0-4-139 16,-3-6-74 0,-2-3 85-16,-3-4 1 0,1-7 165 15,-1-8 91-15,2-7 243 0,-1 1 17 0,-3 8 290 0,-2 12-91 16,-5 10 275-16,0 3-44 0,-1-3-33 15,0-2 6-15,0 1-32 0,-1 3-84 16,-1 5-64-16,0 6-40 0,0 5-13 16,0 3 18-1,-2 2 0-15,-1 7-121 0,-1 6-67 16,0 4-135-16,0 7-86 0,0 3-36 16,3 3-45-16,1-2-67 0,0-4-88 15,2-10 2-15,4-12 19 0,2-17-177 16,5-26 281-16,3-23 111 0,2-12 87 15,1-5 134-15,-1 4 145 0,-4 6 174 16,-1 1-4-16,0 4 68 0,-1 1-43 16,-2 6-34-16,-3 5-30 0,-3 4-15 15,-4 7-48-15,0 7-49 0,-1 9-38 0,-2 7-32 16,-2 2-21-16,-3 4-23 0,2 1-34 16,0 3-15-16,1 9-1 0,0 6-66 15,2 15-23-15,3 23-43 0,3 28-63 16,7 18-43-1,3 11 44-15,4 3 104 0,-1-8 90 16,2-2 61-16,2-5 95 0,-2-8 6 0,0-11-6 0,-2-13 1 16,-2-14-53-16,-4-14-51 0,1-10-12 15,-3-5-26-15,1-2-15 0,0-2-25 16,2-2-38-16,-3-7-79 0,0-2 16 16,-1-7-29-1,-1-7 22-15,-1-4 53 0,-1-4-3 16,-1-3-38-16,1-8-14 0,0-9-29 15,4-5-35-15,2 3-21 0,-2 11-49 16,3 9-88-16,0 9 48 0,4 0 88 16,3 0 38-16,6 3 183 0,-4 6 202 15,4 6 10-15,-5 3 155 0,0 8 16 16,-2 3-124-16,-4 3-24 0,0 5-35 16,-3 3-46-16,-3 0-10 15,0-1-26-15,-4 2-51 0,0-4-67 16,-1-2 0-16,-2-2-38 0,1-5-42 15,1 0-13-15,-2-1-12 0,2-3 5 0,0-2 30 0,1-1 38 16,2-1 11-16,3-2 21 0,-1 1 84 16,3-1 47-16,3-1-19 0,1 0 26 15,-1-1 27 1,3-2-4-16,0 0-19 0,0-1-41 16,-1 1-13-16,-1-1-9 15,-1-1-25-15,2-1-20 0,-4 0-23 16,-3-3-11-16,3 1-25 0,1-4-12 0,0-1-11 15,-2-2 10-15,2-2-21 0,1-2-35 16,-2 0-7-16,-3 0 28 0,0 1 4 16,-3 2-20-16,-2 4 6 0,-2 1 13 15,-1 4 16-15,-3 2 13 16,-3 0 22-16,-4 3 6 0,-1 1-19 16,-3 1 16-16,0 2 16 0,1 5 41 0,-4 2-18 0,2 4 28 15,-1 2 25-15,2 0 1 0,-2 5-1 16,3-3-48-16,1 2-28 0,2-1-2 15,5 0-29-15,-1-1-20 0,2 1-32 16,4-3 4 0,0 3 8-16,5-3 11 0,2 2 34 0,2-3 23 0,4 0 3 15,1-2 48 1,4-2 41-16,1-3 10 0,1-3-4 16,3-3-25-16,-1-1-16 15,4-7 6-15,-3-4 6 0,1-3 13 0,0-4 6 16,-3 0-22-16,1-2-26 0,-5-1-15 15,1 0-9-15,-5 0-13 0,-1 0-1 16,-4 2 1-16,1-1-3 16,-3 1-29-16,0 0 20 0,-2 2-10 15,-2 0-19-15,-2 1 3 0,0 2-21 0,0 1-8 16,-2 1 17-16,-2 2-1 16,0 3 4-16,-2 1-13 0,2 5 0 15,-3 1 12-15,3 1 22 0,-3 8-18 0,2 4-13 0,-1 4 41 16,2 6 16-1,1 4 67-15,2 9 15 0,1 6 29 16,4 8-41-16,4 0 3 0,2-11-4 16,-1-8 16-16,-1-11 12 0,0-3-2 0,2 0 8 0,1-2 7 15,3 1-24-15,-4-9-42 0,1-1-25 16,1-6-4-16,-3 0 1 0,-2-4-16 16,0-4 0-16,-1-2-11 0,-2-2 11 15,-1-3 16 1,-3-3-16-16,0-1-11 0,0-3-26 15,0 1-16-15,-2 1-18 16,2 1-10-16,0 3-6 0,4 3 20 16,0 6 14-16,3 3 23 0,2 2 30 0,-1 5 60 15,4 6 13-15,2 6 18 0,5 11-23 16,4 12 4-16,3 8-7 0,-3-2-6 16,-6-7-16-16,-5-10-43 0,-2-8-36 0,1 3-125 15,3-1-168 1,-5-1-406-16,-1-6-935 15,-6-6 693-15</inkml:trace>
  <inkml:trace contextRef="#ctx0" brushRef="#br0" timeOffset="-207142.15">18147 17151 1277 0,'0'0'2689'0,"0"0"-2195"16,0 0-272-16,0 0-35 0,21 41-95 15,-10-40-76-15,3-1-16 0,1-3-34 0,3-11-27 16,6-10-4-16,2-13-30 16,9-17 18-16,0-9 3 0,0-4-9 15,-3 4 5-15,-2 7 16 0,-1 3-3 0,-2 3-19 16,-3 11 25-16,-4 9 26 0,-6 8 33 16,-1 3 13-16,2 0 9 0,1 0 15 15,-1 1-6-15,-1 9 13 0,-3 4 21 16,-1 5 16-1,-2 5 21-15,1 10 0 0,3 14 12 16,-2 20-10-16,-1 23-45 0,0 14-1 0,-4 9 27 0,-5-1-2 0,0-5 42 16,0 0 6-16,-2-1-43 0,2-9-88 15,0-13 0-15,0-18-85 0,0-16-64 16,2-14-74-16,2-8-167 0,2-3-305 31,-1-4-709-31,1-3-51 0</inkml:trace>
  <inkml:trace contextRef="#ctx0" brushRef="#br0" timeOffset="-206445.68">21688 17040 927 0,'0'0'3086'0,"0"0"-2445"16,0 0-352-16,0 0-100 0,0 0-122 16,0 0-67-16,0 0-3 0,0 0-67 15,-36 14-40-15,15-14-37 0,-2 1 0 16,-3 3 15-16,-1 4 17 0,-1 2-18 15,1 6-48-15,1 3-7 0,-2 11-42 16,5 11 2-16,3 14 89 0,8 5 62 16,9 0 58-16,7-3 19 0,9-4 61 0,7-1 75 15,4-2 73-15,7-1 43 0,5-4 6 16,3-5-25-16,3-6-32 16,4-7-48-16,0-9-60 0,4-4-44 15,-2-7-36-15,1-7-13 16,-1-4-1-16,-2-8-24 0,-5-6-27 15,-3-1-49-15,-11-1-59 0,-7 1-26 16,1-8-56-16,1-11-120 0,0-11-225 16,-2-6-187-16,-9 10-347 0,-6 16 550 0,-2 2-159 0</inkml:trace>
  <inkml:trace contextRef="#ctx0" brushRef="#br0" timeOffset="-205772.77">22223 16697 1144 0,'0'0'531'0,"0"0"1040"0,0 0-985 15,0 0-231-15,0 0-137 0,0 0-100 16,0 0-20-16,0 0 41 0,0 0-7 15,0 0-31-15,2 5-25 0,-8 4-39 16,-1 3-37-16,-4 5-15 0,0 3-1 0,-3 3 16 16,1 2-2-16,-1 1-19 0,2-1 9 15,2 2-10-15,4-4 4 16,1-3-10-16,5-1-1 0,0-2 29 16,8-2 2-16,5-2 25 0,4 0 22 0,5 0 3 15,9-1 9-15,11 0 3 0,8 0 3 16,4 1 9-16,-5 0-18 0,-10-3-12 15,-10-3-10-15,-9 0-33 0,-1-1 9 16,1 1-12-16,-2 2-3 16,2 2-21-16,-7 0-18 0,-6 2-13 15,-3 4-3-15,-4 3-24 0,-8 8-31 16,-7 7-9-16,-8 11 6 0,-4 8 54 16,3-1 27-16,5-2 35 15,8-12 53-15,7-13 33 0,2-3 5 0,2-5 1 16,2 2-4-16,4 4 10 15,4 0-16-15,3-3-12 0,6-5-16 16,2-5-54-16,4-2-6 0,4-6-30 0,2-3-31 16,2-10-58-16,0-6-51 0,2-5-35 15,-3-6-79-15,-2-1-159 0,-4-5-207 16,-1 3-329-16,-3-2-151 0,-8 9 495 16,3-11 445-16</inkml:trace>
  <inkml:trace contextRef="#ctx0" brushRef="#br0" timeOffset="-205416.84">22916 17012 767 0,'0'0'2884'0,"0"0"-2110"0,0 0-392 16,0 0-152-16,0 0-72 0,0 0-30 16,0 0-24-16,0 0-41 0,0 0-48 15,0 0-15-15,-1 38-39 0,-6 2-16 0,1 19 7 0,4 16 48 16,5 9 40-16,8 5 70 15,5 0 5-15,4 6 69 0,4 3-12 0,3-3-63 32,1-5-49-32,0-14-60 0,-4-19-3 15,-4-19-105-15,-4-20-149 0,-3-10-134 16,-4-3-803-16,1-12-1541 0</inkml:trace>
  <inkml:trace contextRef="#ctx0" brushRef="#br0" timeOffset="-204078.9">26292 17359 1228 0,'0'38'3216'0,"0"-17"-2558"0,0-1-305 0,0 1-71 15,0-1-116-15,2-3-94 0,0-4-66 16,0-2-6-16,-2-4-72 15,1-2-67-15,-1-2-67 0,1-3-89 16,2-3-194-16,-1-5-217 0,4-3-372 0,2-5 31 16,-2 2 25-16,5-3 898 0</inkml:trace>
  <inkml:trace contextRef="#ctx0" brushRef="#br0" timeOffset="-203911.05">26632 17487 783 0,'0'0'2764'0,"0"0"-2009"0,36 27-313 15,-24-21-164-15,0-2-143 0,-3-1-84 16,-1-3-51 0,2 0-71-16,-4-7-106 0,1-5-77 15,1-6-49-15,0-6-97 16,0-5-292-16,-1 0-389 0,6 0-64 0,-4 8 969 16</inkml:trace>
  <inkml:trace contextRef="#ctx0" brushRef="#br0" timeOffset="-203794.16">27207 17465 1330 0,'51'49'1464'0,"-5"-4"-111"0,6 0-900 16,-7-19-66-16,-9-8-119 0,-10-10-161 16,-8-8-107-16,-2-5-87 15,-6-17-240-15,-8-22-367 0,-2 0-1273 16,-19-14 168-16</inkml:trace>
  <inkml:trace contextRef="#ctx0" brushRef="#br0" timeOffset="-202082.16">14834 14165 1532 0,'0'0'1722'15,"0"0"-1299"-15,-40 10-68 0,30-10-26 16,-2 0-88-16,3 0-103 0,2-3-73 0,1 0-25 0,4-3-40 16,1-2-47-1,1-3-36-15,5-4 21 0,4-4 28 16,7-4-3-16,1 0-6 0,7-2 18 16,8-5 10-16,12-4 0 0,10-5 5 0,8-2 10 15,5 0 1-15,0 1-1 0,-1 0 0 16,2-1 0-16,5 3-3 0,4-3-15 0,0 3-1 15,5 2-3 1,2 3-12-16,-3 1 6 16,5 4 3-16,-2 3 23 0,2 3 0 0,2 4 0 0,-1 5-8 0,0 2 10 15,-3 8 15-15,-2 2 4 0,-4 2 3 16,-4 6 37-16,-4 7 12 16,-1 2 18-16,-8 4 25 0,-2 5 9 15,-7 2 9 1,-6 3 55-16,-3 1 13 0,-10-3-51 0,1 6-18 15,-5-3-25-15,-6-9-25 16,-1 0-23-16,-3-9-46 0,5-2-12 16,5-4-31-16,9-3-8 0,-5-4-21 0,1-11-22 15,7-13-15-15,0-13-3 0,9-19 9 16,2-7-3-16,-6-3 2 0,-1 2 13 16,-7 6 15-16,4 0-3 0,2 3 9 15,1 0 21 1,0 4 15-16,1 1 11 0,1 4 11 15,1 3 0-15,2 5 12 0,1 8 13 0,1 3 33 0,0 9-9 0,2 9-18 16,1 8 2-16,-2 3 22 0,5 14 18 16,2 7 13-16,2 10 14 15,2 9 12-15,3 10 13 0,3 8 14 16,-2 6 3 0,1 5 0-16,-2 8-1 0,2 2-38 15,-4 12-4-15,-1 5-27 0,0 3-20 16,-2 1-28-16,-4-1-24 0,-5-2-27 15,0-4-37-15,-3-4-59 0,0-12-76 16,-6-12-82-16,-11-12-325 0,-9-20-942 16,-13-8-912-16</inkml:trace>
  <inkml:trace contextRef="#ctx0" brushRef="#br0" timeOffset="-200868.59">21343 14096 1451 0,'0'0'2074'15,"0"0"-996"-15,0 0-811 0,0 0-138 16,0 0-105-16,0 0 56 0,45-23 36 0,-15 9-16 16,13-5-69-16,15-8-31 0,6 0-37 15,3-2-27-15,-3 5-3 0,-2 1-9 16,4 2 9-16,3-2 33 0,7 4 22 16,4-3 12-16,3 4 2 15,6-3 28-15,5 1 1 0,2 1 12 16,5 1 0-16,2 4 5 0,3 0-2 0,4 0-6 0,1 2-1 15,1 2-12 1,3-1-14-16,1 2-11 0,4-2-2 0,-3 4 0 16,0 1-2-16,-1 3-14 0,-3 1 4 15,-3 2 9-15,-2 5 0 16,-6 4 3-16,-3 8 1 0,-4 1 14 16,-2 6-2-16,-6 5-11 15,-3 3 13-15,-2 6-3 0,-5 2 6 0,-4 4 16 16,-1 2 2-16,-4-2 10 0,-6 0 11 15,-4 0 49-15,-8-4 15 0,-4-3-24 16,-7-8-19-16,-12-5-17 0,-6-7-19 16,-5-1-18-16,5-2-24 0,-1 3-17 15,-4-3-25-15,-2-1-37 16,-6-7-23-16,-4-3-31 0,-4-3-22 16,0-1-30-16,0-7-13 0,0-5-40 0,0-11 82 15,0-3 70-15,0-4-16 0,0-4-62 16,0 5 12-16,5-2 99 0,3 3 53 15,2 1 100-15,1 4 58 16,3 1 21-16,2 5 8 0,3 2-6 16,2 2-4-16,2 6 11 0,2 3-6 15,1 5-6-15,1 2-10 0,2 6-15 16,0 6-9-16,-3 3-34 0,3 6-21 16,2 8-11-16,4 12-10 0,-1 15-6 15,0 8-6-15,-7 1-18 0,-6-5-9 16,-3-6-24-16,-3-9-3 15,1-3 0-15,-3-7-30 0,1-12-30 16,-3-5-33-16,2-4-13 0,3-1 13 16,6 1 0-16,2-2 2 0,5-4 16 15,2-6 6-15,3-4 2 0,-2-4 28 16,1-6 12-16,0-3 15 0,0-1 10 0,-2-4-1 16,0-1 3-16,-2-1 12 0,2-2-12 15,1-1-2-15,1-1-10 0,0 2 10 16,7-4 2-16,11 0 0 15,9-2 2-15,5 4 16 0,4 6 9 16,4 4 21-16,0 7 7 16,5 4 8-16,8 3 0 0,4 8-5 0,7 11 5 0,2 6-6 0,3 8-3 15,0 6-6-15,-7 7-8 0,0 3-12 16,-10 1-28-16,-9-1-33 0,-7-1-79 16,-9-4-93-16,-9-1-106 0,-10-2-414 31,-15-12-1079-31,-6-3-597 0</inkml:trace>
  <inkml:trace contextRef="#ctx0" brushRef="#br0" timeOffset="-199962.64">28424 14387 886 0,'0'0'1260'0,"0"0"52"0,0 0-866 15,0 0-151-15,0 0-28 0,0 0-29 16,0 0-30 0,0 0-30-16,0 0-32 0,8 0-36 15,-8 0-28-15,0-1-4 0,0-1-5 0,2 1-21 0,3-2-25 16,4-4-26-16,6-5 23 0,14-9 6 0,14-10-11 31,16-10-19-31,12-5-1 0,3 0-18 16,6 6 18-16,-2 5 1 0,9 3 0 15,6 6 1-15,7 6 12 0,9 6 2 16,8 6 12-16,4 4 18 0,7 4 16 16,8 5 32-16,9 8-23 0,5 8-22 15,8 6-9-15,4 11-6 0,0 8-3 16,0 7 7-16,-3 5-1 0,-7 5 15 16,-5 0 18-16,-10 1-12 15,-11 1-26-15,-10-4-31 0,-13-6 0 16,-11-7-31-16,-11-5-41 0,-14-11-54 15,-20-12-76-15,-14-9-97 0,-17-8-214 0,-9-3-628 0,-2-13-1272 0</inkml:trace>
  <inkml:trace contextRef="#ctx0" brushRef="#br0" timeOffset="-199092.94">14975 16251 157 0,'0'0'3720'0,"0"0"-3028"0,0 0-369 0,0 0-39 16,-37-8-65-16,34-1-110 0,1-3-109 0,2-6-74 0,6-3-5 31,8-6-28-31,3 1-42 0,13-5-16 16,13 0 36-16,13 0 15 0,8 3 71 15,4 6 43-15,-2 7 64 0,-1 2-15 0,3 6 58 0,4 3 0 16,2 3 1-16,0 2-2 0,-1 6-17 15,-5 3-23-15,-3 5-14 16,-6 2-15-16,0 3-34 0,-7 4 15 16,1 0-17-16,0 2 0 0,-4-2 0 15,6 1 2-15,-3 3-2 0,5 1 2 0,1 5 18 16,-3 2 13 0,5 4 2-16,2 7 0 15,-1 3 7-15,0 2-16 0,2-1-27 16,-1-4-11-16,0-8-74 0,0-5-118 0,-3-10-145 15,-12-10-301-15,-17-5-1020 0,-7-6-245 0</inkml:trace>
  <inkml:trace contextRef="#ctx0" brushRef="#br0" timeOffset="-197907.87">22751 16350 2085 0,'0'0'2471'0,"0"0"-1913"16,0 0-326-16,0 0-50 15,0 0-34-15,0 0-27 0,-77-13-106 16,15 0-15-16,-9-2-54 16,-6 0-28-16,1 3 15 0,3 2-14 15,-10-3-7-15,-5 5-13 0,-6-2 1 16,-4 3 33-16,-4-2-9 0,-2 3-16 16,-2 1 16-16,-4 1 27 0,-3 1 30 15,0 1 9-15,-3 1 10 0,-2 1 40 16,-2 0 24-16,-3 0 10 0,0 1-13 15,-1 1 0-15,-1 3 15 0,0 1 21 16,1 3 7-16,-1-2-23 0,-1 2-14 16,3 2-12-16,-1 3-13 0,0 4 0 15,3 3-8-15,1 6-19 0,3 3 0 0,4 5-14 16,3 2-1-16,8 7-2 0,2 4-40 16,10 4-7-16,7 6-8 0,7 6 5 15,9 6-11-15,9 6 11 0,8 5-12 16,9 6-18-1,12 5 6-15,10 4 15 0,13 0 12 16,8 3 16-16,17-2 8 0,12-5-8 0,14 1 21 0,11-6-10 0,13-4-2 16,15-5-7-16,14-6 7 15,14-1 2-15,11-9 13 0,19-4 9 16,10-8 31-16,10-8 27 0,11-7 9 16,8-6 6-1,9-4 0-15,9-6-3 0,10-6 0 16,6-5-9-16,7-7 12 0,9-1 6 15,-1-6-3-15,7-5-16 0,-2-3-14 16,1-5-1-16,-1-3-3 0,-6-2-2 16,0-3 8-16,-9-4 9 0,-7 0 16 15,-8-10 8-15,-12-3-6 0,-10-7-5 16,-13-4-4-16,-13-7 6 0,-15-2 16 0,-19-3-4 16,-19-1-9-1,-19 2-9-15,-23-2 9 0,-20 6-6 16,-24 0-15-16,-24-1-5 0,-35-5-19 0,-32-11-12 0,-36-10-3 15,-37-11 1-15,-30-11-16 0,-24-5-18 16,-23-5-24 0,-11 0-46-16,-14 4-35 0,-9 3-39 0,1 11-109 15,-3 8-48-15,0 13-387 16,6 15-703-16,62 24-646 0,9 8 767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8992B-2F1A-4FA4-1DAC-F033BBB8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Comment fonctionne l'électricité statique ? | Troovez.com">
            <a:extLst>
              <a:ext uri="{FF2B5EF4-FFF2-40B4-BE49-F238E27FC236}">
                <a16:creationId xmlns:a16="http://schemas.microsoft.com/office/drawing/2014/main" id="{E48231C4-A016-52AC-8B5E-1F7F3E9BB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82" y="384035"/>
            <a:ext cx="9130435" cy="6089930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ouleurs pastel dans une conception de surface en dégradé">
            <a:extLst>
              <a:ext uri="{FF2B5EF4-FFF2-40B4-BE49-F238E27FC236}">
                <a16:creationId xmlns:a16="http://schemas.microsoft.com/office/drawing/2014/main" id="{64221CB8-E987-8641-EE1A-F9503A71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2" b="9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FB8B5-48ED-5BC4-9FA8-00E6E0BEB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fr-CH" sz="3600" dirty="0"/>
              <a:t>STATIC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A6C47-14E7-247C-A222-040E4018A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lang="fr-CH" sz="1800" dirty="0"/>
              <a:t>Un mot clé avec son importance</a:t>
            </a:r>
          </a:p>
        </p:txBody>
      </p:sp>
    </p:spTree>
    <p:extLst>
      <p:ext uri="{BB962C8B-B14F-4D97-AF65-F5344CB8AC3E}">
        <p14:creationId xmlns:p14="http://schemas.microsoft.com/office/powerpoint/2010/main" val="2810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36CCA4F-FCA1-39C0-1EE4-845233F5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H">
                <a:solidFill>
                  <a:schemeClr val="bg1"/>
                </a:solidFill>
              </a:rPr>
              <a:t>Combien d’espace mémoire (de base) pour la classe suivante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40D2F2-F392-3DCC-D5C2-2B61512A17FB}"/>
              </a:ext>
            </a:extLst>
          </p:cNvPr>
          <p:cNvSpPr txBox="1"/>
          <p:nvPr/>
        </p:nvSpPr>
        <p:spPr>
          <a:xfrm>
            <a:off x="5482728" y="254968"/>
            <a:ext cx="590917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Car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Name;</a:t>
            </a:r>
          </a:p>
          <a:p>
            <a:endParaRPr lang="fr-CH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Car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</a:t>
            </a:r>
            <a:r>
              <a:rPr lang="fr-CH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 = Counter + 1;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fr-CH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CH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B45E1448-6E7C-963E-91F2-A6DDE404160D}"/>
                  </a:ext>
                </a:extLst>
              </p14:cNvPr>
              <p14:cNvContentPartPr/>
              <p14:nvPr/>
            </p14:nvContentPartPr>
            <p14:xfrm>
              <a:off x="5012640" y="1136880"/>
              <a:ext cx="6596280" cy="568872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B45E1448-6E7C-963E-91F2-A6DDE40416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280" y="1127520"/>
                <a:ext cx="6615000" cy="57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75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2449B13-F1CA-93BE-2A6A-6E883B0E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fr-FR" dirty="0"/>
              <a:t>Et pour celle-ci ?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C469BA-322D-5DB9-0200-F58FE2C59005}"/>
              </a:ext>
            </a:extLst>
          </p:cNvPr>
          <p:cNvSpPr txBox="1"/>
          <p:nvPr/>
        </p:nvSpPr>
        <p:spPr>
          <a:xfrm>
            <a:off x="5031994" y="1166842"/>
            <a:ext cx="701085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Car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Name;</a:t>
            </a:r>
          </a:p>
          <a:p>
            <a:endParaRPr lang="fr-CH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Car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CH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</a:t>
            </a:r>
            <a:r>
              <a:rPr lang="fr-CH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 = Counter + 1;</a:t>
            </a: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fr-CH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18094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21910-68B7-3DF4-EBC6-A0C6C3FB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E6A68-8837-0227-465A-1AAF38CD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931384" cy="3739896"/>
          </a:xfrm>
        </p:spPr>
        <p:txBody>
          <a:bodyPr>
            <a:normAutofit/>
          </a:bodyPr>
          <a:lstStyle/>
          <a:p>
            <a:r>
              <a:rPr lang="fr-FR" sz="2400" dirty="0"/>
              <a:t>Connu à la compilation </a:t>
            </a:r>
            <a:r>
              <a:rPr lang="fr-FR" sz="2400" dirty="0">
                <a:sym typeface="Wingdings" panose="05000000000000000000" pitchFamily="2" charset="2"/>
              </a:rPr>
              <a:t> Espace mémoire réservé au lancement du programme</a:t>
            </a:r>
          </a:p>
          <a:p>
            <a:r>
              <a:rPr lang="fr-FR" sz="2400" b="1" dirty="0">
                <a:sym typeface="Wingdings" panose="05000000000000000000" pitchFamily="2" charset="2"/>
              </a:rPr>
              <a:t>PARTAGÉ</a:t>
            </a:r>
            <a:r>
              <a:rPr lang="fr-FR" sz="2400" dirty="0">
                <a:sym typeface="Wingdings" panose="05000000000000000000" pitchFamily="2" charset="2"/>
              </a:rPr>
              <a:t> par toutes les instances de la classe  ATTENTION au </a:t>
            </a:r>
            <a:r>
              <a:rPr lang="fr-FR" sz="2400" dirty="0" err="1">
                <a:sym typeface="Wingdings" panose="05000000000000000000" pitchFamily="2" charset="2"/>
              </a:rPr>
              <a:t>multi-threading</a:t>
            </a:r>
            <a:endParaRPr lang="fr-FR" sz="2400" dirty="0">
              <a:sym typeface="Wingdings" panose="05000000000000000000" pitchFamily="2" charset="2"/>
            </a:endParaRPr>
          </a:p>
          <a:p>
            <a:r>
              <a:rPr lang="fr-FR" sz="2400" dirty="0">
                <a:sym typeface="Wingdings" panose="05000000000000000000" pitchFamily="2" charset="2"/>
              </a:rPr>
              <a:t>Ne peut accéder à des éléments non statiques</a:t>
            </a:r>
          </a:p>
          <a:p>
            <a:r>
              <a:rPr lang="fr-FR" sz="2400" dirty="0">
                <a:sym typeface="Wingdings" panose="05000000000000000000" pitchFamily="2" charset="2"/>
              </a:rPr>
              <a:t>Peut être accédé par des éléments non statiques</a:t>
            </a:r>
          </a:p>
          <a:p>
            <a:r>
              <a:rPr lang="fr-FR" sz="2400" dirty="0">
                <a:sym typeface="Wingdings" panose="05000000000000000000" pitchFamily="2" charset="2"/>
              </a:rPr>
              <a:t>Valide sur des attributs (et propriétés), méthodes (fonctions) et même les classes !</a:t>
            </a:r>
          </a:p>
          <a:p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7968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41BCC23B10947BCB8B0981771BECC" ma:contentTypeVersion="16" ma:contentTypeDescription="Crée un document." ma:contentTypeScope="" ma:versionID="9372589e20bc21cfadc80288772d4ae6">
  <xsd:schema xmlns:xsd="http://www.w3.org/2001/XMLSchema" xmlns:xs="http://www.w3.org/2001/XMLSchema" xmlns:p="http://schemas.microsoft.com/office/2006/metadata/properties" xmlns:ns3="67738394-1d8a-43c4-9891-d7e1fdf7c6ea" xmlns:ns4="15a2adb2-9a92-45bc-9379-5d8dde16dc3c" targetNamespace="http://schemas.microsoft.com/office/2006/metadata/properties" ma:root="true" ma:fieldsID="0e45153809dc27afccc6e7968062b28d" ns3:_="" ns4:_="">
    <xsd:import namespace="67738394-1d8a-43c4-9891-d7e1fdf7c6ea"/>
    <xsd:import namespace="15a2adb2-9a92-45bc-9379-5d8dde16dc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8394-1d8a-43c4-9891-d7e1fdf7c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2adb2-9a92-45bc-9379-5d8dde16dc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738394-1d8a-43c4-9891-d7e1fdf7c6ea" xsi:nil="true"/>
  </documentManagement>
</p:properties>
</file>

<file path=customXml/itemProps1.xml><?xml version="1.0" encoding="utf-8"?>
<ds:datastoreItem xmlns:ds="http://schemas.openxmlformats.org/officeDocument/2006/customXml" ds:itemID="{E8B0F92D-FAAE-41F2-93D8-0A34301DF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38394-1d8a-43c4-9891-d7e1fdf7c6ea"/>
    <ds:schemaRef ds:uri="15a2adb2-9a92-45bc-9379-5d8dde16d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29BF8E-A41C-40F7-8859-550B27B478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ED629-EC55-4BC1-891F-833D6E51850D}">
  <ds:schemaRefs>
    <ds:schemaRef ds:uri="15a2adb2-9a92-45bc-9379-5d8dde16dc3c"/>
    <ds:schemaRef ds:uri="http://purl.org/dc/dcmitype/"/>
    <ds:schemaRef ds:uri="67738394-1d8a-43c4-9891-d7e1fdf7c6ea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162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Cascadia Mono</vt:lpstr>
      <vt:lpstr>Univers Condensed</vt:lpstr>
      <vt:lpstr>ChronicleVTI</vt:lpstr>
      <vt:lpstr>Présentation PowerPoint</vt:lpstr>
      <vt:lpstr>STATIC</vt:lpstr>
      <vt:lpstr>Combien d’espace mémoire (de base) pour la classe suivante ?</vt:lpstr>
      <vt:lpstr>Et pour celle-ci ?</vt:lpstr>
      <vt:lpstr>Static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Melly</dc:creator>
  <cp:lastModifiedBy>Jonathan Melly</cp:lastModifiedBy>
  <cp:revision>1</cp:revision>
  <dcterms:created xsi:type="dcterms:W3CDTF">2025-02-11T06:33:41Z</dcterms:created>
  <dcterms:modified xsi:type="dcterms:W3CDTF">2025-02-11T10:31:35Z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0x010100BC241BCC23B10947BCB8B0981771BECC</vt:lpwstr>
  </property>
</Properties>
</file>