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2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70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133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114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503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30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748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01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041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3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4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EF7C-A2EA-4BE3-AFCD-8E51C475DF32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D8E9-D4CE-4404-9E5D-4BB44BB81A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57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Présentation foireuse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9094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foireuse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foireuse</dc:title>
  <dc:creator>Jonathan Melly</dc:creator>
  <cp:lastModifiedBy>Jonathan Melly</cp:lastModifiedBy>
  <cp:revision>1</cp:revision>
  <dcterms:created xsi:type="dcterms:W3CDTF">2023-10-12T08:27:49Z</dcterms:created>
  <dcterms:modified xsi:type="dcterms:W3CDTF">2023-10-12T08:27:59Z</dcterms:modified>
</cp:coreProperties>
</file>