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F3BB-78CC-A18B-2D5B-86388844F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D5DC8-E48C-9364-B49E-04541ECE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25938-728F-385A-EF79-C165BCC7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585-CA2F-4233-9F69-75C20176EE75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AA71-D5D2-6A02-792A-A62E3C05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58CC4-DD50-1065-6424-B0919248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A5C-6267-442A-AAD8-5A9CACD66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9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0B29-D531-1DFB-2D5A-79636FC5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2BBAD-B10D-916A-C5E8-3285FBEA0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D676E-1013-A7B4-78EA-65E4FB84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585-CA2F-4233-9F69-75C20176EE75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2E466-528D-2AD2-1ED9-CE36BCAC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398AB-91F4-EB2D-3D6A-8C835912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A5C-6267-442A-AAD8-5A9CACD66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97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F5412-7D5E-FC8E-6966-738518558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FF361-458A-4C37-526D-5DE50AA68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DF0D2-7282-6DE8-45E9-EACCEE84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585-CA2F-4233-9F69-75C20176EE75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99293-B7F7-443B-F2D2-4868E309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CDB7-8346-5785-B1E8-4B9C1661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A5C-6267-442A-AAD8-5A9CACD66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9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3ABC-3162-0828-53B7-00017BBB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B0F3-97C1-5245-EB85-84FCC4C9C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EDAC-72F3-7BA3-2ABD-F210D730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585-CA2F-4233-9F69-75C20176EE75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079BD-F6DA-44E8-F039-964C829C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8B20A-1769-8C43-1FD3-B2E54DAA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A5C-6267-442A-AAD8-5A9CACD66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82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F7BA-F958-83E7-5611-41B782E1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7693B-F477-6848-ABDC-F235FBF5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54DCD-76BB-FDEC-97DB-851271EF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585-CA2F-4233-9F69-75C20176EE75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DD1B7-E648-C188-D311-578909B3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A0F2-2B46-1EE4-E056-6D48A72C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A5C-6267-442A-AAD8-5A9CACD66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98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7DF7-26B7-49F2-F33C-854C30B4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FDB5-A71B-6E5A-66F0-706DF5476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90868-0DD8-E24E-45F5-5408EF15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6C1AF-90BE-4D90-9C99-1A618C10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585-CA2F-4233-9F69-75C20176EE75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63E68-F27E-BF02-D1F7-C60F895F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088EE-7AC2-6ABF-027D-8A304F9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A5C-6267-442A-AAD8-5A9CACD66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7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72BA-2163-5957-5507-952B9FD6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00BA4-24DF-CF54-3DDB-835617BF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4E0CF-3D92-EA68-EBBD-F9A8DF33E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B3310-8726-7DAF-B6F7-910F09E18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23D5D-381D-AC02-993F-D60F6A334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91B19-3B42-EAB8-C5AC-370A4C52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585-CA2F-4233-9F69-75C20176EE75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0B3D2-1E65-023E-2F66-46DC339E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DCC03-A04C-A9E0-EC4B-DB5385FA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A5C-6267-442A-AAD8-5A9CACD66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84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207D-7E08-0591-A06B-AC8E59D0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629F7-9FF4-2ED6-61D8-6051B63D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585-CA2F-4233-9F69-75C20176EE75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F0ADF-5DD6-ED89-CA8C-13AB021D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A0B9F-D76A-4B6D-9E80-F9F39F4D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A5C-6267-442A-AAD8-5A9CACD66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61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D1CCD-44A7-71F5-2A97-EE7C1962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585-CA2F-4233-9F69-75C20176EE75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2AD14-49AE-012F-AADB-1D710C2D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29E6D-E8C2-1C85-7F96-626FC7B1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A5C-6267-442A-AAD8-5A9CACD66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15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E6F0-866C-0B00-7D84-322CB6D8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100E-2309-F2AC-4C5C-FAE176A2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51E4B-D48F-66F9-182F-1998511F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EEA41-F81E-BA79-34A2-CD890807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585-CA2F-4233-9F69-75C20176EE75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B7326-D9D8-AAF5-D7CF-67FC2260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9E3B3-5DE6-573F-EFBA-FA9862E3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A5C-6267-442A-AAD8-5A9CACD66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83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8C80-264E-8904-52AD-714785CA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ECCB3-EBD1-C69D-2F86-C62A680CA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5D124-3CC4-576A-7E9F-51D00BB16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64BC-9535-A2DD-9D6B-1C3A4C4B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585-CA2F-4233-9F69-75C20176EE75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7900-FB22-A0E4-7C1C-CAEBA048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2823-078F-3A87-4E48-10A0EF22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A5C-6267-442A-AAD8-5A9CACD66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5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48CDE-7055-F735-8896-79393DF4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43491-48EA-A844-BD3B-9EABEC86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91F18-BA00-A7C9-5DDD-1FFCBE954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6C585-CA2F-4233-9F69-75C20176EE75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7D0F-6487-3E37-5894-3C54F4EEB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89E0-364A-22FD-EF47-74CC84228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7A5C-6267-442A-AAD8-5A9CACD66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47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7BDF-D5D0-93D6-0A12-14A8932E4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231" y="0"/>
            <a:ext cx="9144000" cy="1003177"/>
          </a:xfrm>
        </p:spPr>
        <p:txBody>
          <a:bodyPr>
            <a:normAutofit/>
          </a:bodyPr>
          <a:lstStyle/>
          <a:p>
            <a:r>
              <a:rPr lang="en-US" dirty="0"/>
              <a:t>Map conf </a:t>
            </a:r>
            <a:r>
              <a:rPr lang="en-US" dirty="0" err="1"/>
              <a:t>équipe</a:t>
            </a:r>
            <a:r>
              <a:rPr lang="en-US" dirty="0"/>
              <a:t> droite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1033C-264D-BE2B-5276-02CEFA480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6DEA9-BD72-0BF8-8830-D1E9BC0FA3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6200000">
            <a:off x="3280199" y="123727"/>
            <a:ext cx="5326064" cy="73233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7C1922-C9D0-0A85-2666-B8E68199467E}"/>
              </a:ext>
            </a:extLst>
          </p:cNvPr>
          <p:cNvSpPr/>
          <p:nvPr/>
        </p:nvSpPr>
        <p:spPr>
          <a:xfrm>
            <a:off x="6096000" y="1756631"/>
            <a:ext cx="313677" cy="363984"/>
          </a:xfrm>
          <a:prstGeom prst="rect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D164C2-C452-8265-6181-4A16DD836C99}"/>
              </a:ext>
            </a:extLst>
          </p:cNvPr>
          <p:cNvSpPr/>
          <p:nvPr/>
        </p:nvSpPr>
        <p:spPr>
          <a:xfrm>
            <a:off x="3133817" y="5407395"/>
            <a:ext cx="159799" cy="195309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D1A6CC-5259-73AB-2502-9AD2E3F67412}"/>
              </a:ext>
            </a:extLst>
          </p:cNvPr>
          <p:cNvSpPr/>
          <p:nvPr/>
        </p:nvSpPr>
        <p:spPr>
          <a:xfrm>
            <a:off x="8806648" y="3785395"/>
            <a:ext cx="159799" cy="195309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C74C86-D1A4-A86B-8608-15FA4DC87942}"/>
              </a:ext>
            </a:extLst>
          </p:cNvPr>
          <p:cNvSpPr/>
          <p:nvPr/>
        </p:nvSpPr>
        <p:spPr>
          <a:xfrm>
            <a:off x="8239956" y="1743314"/>
            <a:ext cx="159799" cy="195309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3CAC7C-87A4-AC9A-A925-6C1CBE3EDDDE}"/>
              </a:ext>
            </a:extLst>
          </p:cNvPr>
          <p:cNvSpPr/>
          <p:nvPr/>
        </p:nvSpPr>
        <p:spPr>
          <a:xfrm>
            <a:off x="3133817" y="2061979"/>
            <a:ext cx="159799" cy="195309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9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7BDF-D5D0-93D6-0A12-14A8932E4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584" y="-15867"/>
            <a:ext cx="10347293" cy="1003177"/>
          </a:xfrm>
        </p:spPr>
        <p:txBody>
          <a:bodyPr>
            <a:normAutofit fontScale="90000"/>
          </a:bodyPr>
          <a:lstStyle/>
          <a:p>
            <a:r>
              <a:rPr lang="en-US" dirty="0"/>
              <a:t>Map conf avec D (distance squared)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6DEA9-BD72-0BF8-8830-D1E9BC0FA3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6200000">
            <a:off x="3280199" y="123727"/>
            <a:ext cx="5326064" cy="73233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7C1922-C9D0-0A85-2666-B8E68199467E}"/>
              </a:ext>
            </a:extLst>
          </p:cNvPr>
          <p:cNvSpPr/>
          <p:nvPr/>
        </p:nvSpPr>
        <p:spPr>
          <a:xfrm>
            <a:off x="6096000" y="1756631"/>
            <a:ext cx="313677" cy="363984"/>
          </a:xfrm>
          <a:prstGeom prst="rect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D164C2-C452-8265-6181-4A16DD836C99}"/>
              </a:ext>
            </a:extLst>
          </p:cNvPr>
          <p:cNvSpPr/>
          <p:nvPr/>
        </p:nvSpPr>
        <p:spPr>
          <a:xfrm>
            <a:off x="3133817" y="5407395"/>
            <a:ext cx="159799" cy="195309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D1A6CC-5259-73AB-2502-9AD2E3F67412}"/>
              </a:ext>
            </a:extLst>
          </p:cNvPr>
          <p:cNvSpPr/>
          <p:nvPr/>
        </p:nvSpPr>
        <p:spPr>
          <a:xfrm>
            <a:off x="8806648" y="3785395"/>
            <a:ext cx="159799" cy="195309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C74C86-D1A4-A86B-8608-15FA4DC87942}"/>
              </a:ext>
            </a:extLst>
          </p:cNvPr>
          <p:cNvSpPr/>
          <p:nvPr/>
        </p:nvSpPr>
        <p:spPr>
          <a:xfrm>
            <a:off x="8239956" y="1716681"/>
            <a:ext cx="159799" cy="195309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3CAC7C-87A4-AC9A-A925-6C1CBE3EDDDE}"/>
              </a:ext>
            </a:extLst>
          </p:cNvPr>
          <p:cNvSpPr/>
          <p:nvPr/>
        </p:nvSpPr>
        <p:spPr>
          <a:xfrm>
            <a:off x="3133817" y="2061979"/>
            <a:ext cx="159799" cy="195309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316EE6-4579-D2FB-29DC-EE305EC6D23F}"/>
              </a:ext>
            </a:extLst>
          </p:cNvPr>
          <p:cNvCxnSpPr/>
          <p:nvPr/>
        </p:nvCxnSpPr>
        <p:spPr>
          <a:xfrm flipV="1">
            <a:off x="3400148" y="1855433"/>
            <a:ext cx="4669654" cy="2651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7B6000-CDD8-679C-4BC3-1994B32DCD70}"/>
              </a:ext>
            </a:extLst>
          </p:cNvPr>
          <p:cNvSpPr txBox="1"/>
          <p:nvPr/>
        </p:nvSpPr>
        <p:spPr>
          <a:xfrm>
            <a:off x="9422166" y="1415648"/>
            <a:ext cx="99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: 2775</a:t>
            </a:r>
          </a:p>
          <a:p>
            <a:r>
              <a:rPr lang="en-US" dirty="0"/>
              <a:t>Y :  2172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EF6FD-A4FA-A8F8-5AA9-B4B0818D3CE9}"/>
              </a:ext>
            </a:extLst>
          </p:cNvPr>
          <p:cNvSpPr txBox="1"/>
          <p:nvPr/>
        </p:nvSpPr>
        <p:spPr>
          <a:xfrm>
            <a:off x="1493669" y="1785483"/>
            <a:ext cx="99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: -70</a:t>
            </a:r>
          </a:p>
          <a:p>
            <a:r>
              <a:rPr lang="en-US" dirty="0"/>
              <a:t>Y :  1950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72F47-CFD2-E8CA-7D74-F4552C085ED0}"/>
              </a:ext>
            </a:extLst>
          </p:cNvPr>
          <p:cNvSpPr txBox="1"/>
          <p:nvPr/>
        </p:nvSpPr>
        <p:spPr>
          <a:xfrm>
            <a:off x="9500217" y="3602038"/>
            <a:ext cx="99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: 3070</a:t>
            </a:r>
          </a:p>
          <a:p>
            <a:r>
              <a:rPr lang="en-US" dirty="0"/>
              <a:t>Y :  1000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4CF8E-0476-555A-51AE-24849E255F01}"/>
              </a:ext>
            </a:extLst>
          </p:cNvPr>
          <p:cNvSpPr txBox="1"/>
          <p:nvPr/>
        </p:nvSpPr>
        <p:spPr>
          <a:xfrm>
            <a:off x="2100308" y="5279538"/>
            <a:ext cx="99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: -70</a:t>
            </a:r>
          </a:p>
          <a:p>
            <a:r>
              <a:rPr lang="en-US" dirty="0"/>
              <a:t>Y :  50</a:t>
            </a:r>
            <a:endParaRPr lang="fr-FR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41F573F-505F-4E2A-B5F0-BA3CA1808943}"/>
              </a:ext>
            </a:extLst>
          </p:cNvPr>
          <p:cNvSpPr txBox="1">
            <a:spLocks/>
          </p:cNvSpPr>
          <p:nvPr/>
        </p:nvSpPr>
        <p:spPr>
          <a:xfrm>
            <a:off x="3018686" y="3028723"/>
            <a:ext cx="5253915" cy="11466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A </a:t>
            </a:r>
            <a:r>
              <a:rPr lang="en-US" dirty="0" err="1">
                <a:highlight>
                  <a:srgbClr val="FFFF00"/>
                </a:highlight>
              </a:rPr>
              <a:t>vérif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7685E5-E966-C94B-5D31-8E4933195CDD}"/>
              </a:ext>
            </a:extLst>
          </p:cNvPr>
          <p:cNvSpPr txBox="1"/>
          <p:nvPr/>
        </p:nvSpPr>
        <p:spPr>
          <a:xfrm rot="21209748">
            <a:off x="4509485" y="1401589"/>
            <a:ext cx="214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u="none" strike="noStrike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8143309</a:t>
            </a:r>
            <a:r>
              <a:rPr lang="fr-FR" dirty="0">
                <a:highlight>
                  <a:srgbClr val="C0C0C0"/>
                </a:highlight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2853,648</a:t>
            </a:r>
            <a:r>
              <a:rPr lang="fr-FR" dirty="0">
                <a:highlight>
                  <a:srgbClr val="C0C0C0"/>
                </a:highlight>
              </a:rPr>
              <a:t>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BABAA7-1C6B-676C-863C-5F224FA554BE}"/>
              </a:ext>
            </a:extLst>
          </p:cNvPr>
          <p:cNvCxnSpPr>
            <a:cxnSpLocks/>
          </p:cNvCxnSpPr>
          <p:nvPr/>
        </p:nvCxnSpPr>
        <p:spPr>
          <a:xfrm>
            <a:off x="3400148" y="2257288"/>
            <a:ext cx="5135361" cy="16488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B5C922-8317-8519-B5DC-9EA23452B472}"/>
              </a:ext>
            </a:extLst>
          </p:cNvPr>
          <p:cNvCxnSpPr>
            <a:cxnSpLocks/>
          </p:cNvCxnSpPr>
          <p:nvPr/>
        </p:nvCxnSpPr>
        <p:spPr>
          <a:xfrm flipV="1">
            <a:off x="3323209" y="2108648"/>
            <a:ext cx="4746593" cy="31708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83C202-1E1B-D78A-E8EA-A01A9C2B9F90}"/>
              </a:ext>
            </a:extLst>
          </p:cNvPr>
          <p:cNvCxnSpPr>
            <a:cxnSpLocks/>
          </p:cNvCxnSpPr>
          <p:nvPr/>
        </p:nvCxnSpPr>
        <p:spPr>
          <a:xfrm flipV="1">
            <a:off x="3446247" y="3980704"/>
            <a:ext cx="5115342" cy="1622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22DBA4-E719-F615-9FA9-141E0DF97A1E}"/>
              </a:ext>
            </a:extLst>
          </p:cNvPr>
          <p:cNvCxnSpPr>
            <a:cxnSpLocks/>
          </p:cNvCxnSpPr>
          <p:nvPr/>
        </p:nvCxnSpPr>
        <p:spPr>
          <a:xfrm flipH="1" flipV="1">
            <a:off x="8319855" y="2108648"/>
            <a:ext cx="460713" cy="15854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B015BD-E1BB-D5AB-2856-F262E03E0785}"/>
              </a:ext>
            </a:extLst>
          </p:cNvPr>
          <p:cNvCxnSpPr>
            <a:cxnSpLocks/>
          </p:cNvCxnSpPr>
          <p:nvPr/>
        </p:nvCxnSpPr>
        <p:spPr>
          <a:xfrm flipV="1">
            <a:off x="3154372" y="2441530"/>
            <a:ext cx="15419" cy="26419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4209-0CD9-37DB-5F8D-22DEE00D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Fonctionnement</a:t>
            </a:r>
            <a:r>
              <a:rPr lang="en-US" dirty="0"/>
              <a:t> algo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1DD3-2F7F-BE46-D695-4AB5375D8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de </a:t>
            </a:r>
            <a:r>
              <a:rPr lang="en-US" dirty="0" err="1"/>
              <a:t>découverte</a:t>
            </a:r>
            <a:r>
              <a:rPr lang="en-US" dirty="0"/>
              <a:t> : </a:t>
            </a:r>
          </a:p>
          <a:p>
            <a:pPr lvl="1"/>
            <a:r>
              <a:rPr lang="en-US" dirty="0" err="1"/>
              <a:t>Calculer</a:t>
            </a:r>
            <a:r>
              <a:rPr lang="en-US" dirty="0"/>
              <a:t> les distances entre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paire</a:t>
            </a:r>
            <a:r>
              <a:rPr lang="en-US" dirty="0"/>
              <a:t> de point </a:t>
            </a:r>
            <a:r>
              <a:rPr lang="en-US" dirty="0" err="1"/>
              <a:t>jusqu’à</a:t>
            </a:r>
            <a:r>
              <a:rPr lang="en-US" dirty="0"/>
              <a:t> </a:t>
            </a:r>
            <a:r>
              <a:rPr lang="en-US" dirty="0" err="1"/>
              <a:t>trouver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distance D</a:t>
            </a:r>
          </a:p>
          <a:p>
            <a:pPr lvl="1"/>
            <a:r>
              <a:rPr lang="en-US" dirty="0"/>
              <a:t>Si Distance D, </a:t>
            </a:r>
            <a:r>
              <a:rPr lang="en-US" dirty="0" err="1"/>
              <a:t>Calcul</a:t>
            </a:r>
            <a:r>
              <a:rPr lang="en-US" dirty="0"/>
              <a:t> point “pivot” :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chacun</a:t>
            </a:r>
            <a:r>
              <a:rPr lang="en-US" dirty="0"/>
              <a:t> des deux points, on </a:t>
            </a:r>
            <a:r>
              <a:rPr lang="en-US" dirty="0" err="1"/>
              <a:t>essaie</a:t>
            </a:r>
            <a:r>
              <a:rPr lang="en-US" dirty="0"/>
              <a:t> de </a:t>
            </a:r>
            <a:r>
              <a:rPr lang="en-US" dirty="0" err="1"/>
              <a:t>trouver</a:t>
            </a:r>
            <a:r>
              <a:rPr lang="en-US" dirty="0"/>
              <a:t> des distances D avec les </a:t>
            </a:r>
            <a:r>
              <a:rPr lang="en-US" dirty="0" err="1"/>
              <a:t>autres</a:t>
            </a:r>
            <a:r>
              <a:rPr lang="en-US" dirty="0"/>
              <a:t> points</a:t>
            </a:r>
          </a:p>
          <a:p>
            <a:pPr lvl="1"/>
            <a:r>
              <a:rPr lang="fr-FR" dirty="0"/>
              <a:t>On a donc les éventuels points A,B,C,D qui ont été détectés au lidar comme cela</a:t>
            </a:r>
          </a:p>
          <a:p>
            <a:r>
              <a:rPr lang="fr-FR" dirty="0"/>
              <a:t>Phase de positionnement :</a:t>
            </a:r>
          </a:p>
          <a:p>
            <a:pPr lvl="1"/>
            <a:r>
              <a:rPr lang="fr-FR" dirty="0"/>
              <a:t>On lève le doute sur l’orientation du triangle avec le poteau central en calculant les distances pour voir si </a:t>
            </a:r>
            <a:r>
              <a:rPr lang="fr-FR"/>
              <a:t>c’est cohérent (surtout si on a que 2 pts)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309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Map conf équipe droite</vt:lpstr>
      <vt:lpstr>Map conf avec D (distance squared)</vt:lpstr>
      <vt:lpstr>Fonctionnement algo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</dc:creator>
  <cp:lastModifiedBy>Jonathan M</cp:lastModifiedBy>
  <cp:revision>18</cp:revision>
  <dcterms:created xsi:type="dcterms:W3CDTF">2022-07-13T22:33:29Z</dcterms:created>
  <dcterms:modified xsi:type="dcterms:W3CDTF">2022-07-13T23:07:35Z</dcterms:modified>
</cp:coreProperties>
</file>