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00"/>
    <a:srgbClr val="00EFBE"/>
    <a:srgbClr val="FFFF00"/>
    <a:srgbClr val="00CED2"/>
    <a:srgbClr val="00D474"/>
    <a:srgbClr val="00EC9F"/>
    <a:srgbClr val="00C7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35"/>
  </p:normalViewPr>
  <p:slideViewPr>
    <p:cSldViewPr snapToGrid="0" snapToObjects="1">
      <p:cViewPr>
        <p:scale>
          <a:sx n="86" d="100"/>
          <a:sy n="86" d="100"/>
        </p:scale>
        <p:origin x="14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7AA30-3A6F-4F4F-8237-FD2CABFDB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CB066F-1DFC-6D48-B2C2-3269AC258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546188-368A-644D-AA69-381DAD30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05A7-7BB9-6C4E-970B-0FB890868181}" type="datetimeFigureOut">
              <a:rPr lang="es-CL" smtClean="0"/>
              <a:t>12-10-20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12F66D-A32E-A846-AD39-F778DFDE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9A4939-DE02-284E-849C-88E53237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2D74-CE75-5B46-8994-AB4F3DD58E4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998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C986B-90E5-024C-80E2-289E96C3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72000C-4298-0A42-A3EC-D16E3FDB0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F74DE8-5A6B-054D-A709-9CC8613D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05A7-7BB9-6C4E-970B-0FB890868181}" type="datetimeFigureOut">
              <a:rPr lang="es-CL" smtClean="0"/>
              <a:t>12-10-20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2D3F6D-250C-334F-B2E5-FA760964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910ADE-A336-FB41-A93A-D3BDB7C6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2D74-CE75-5B46-8994-AB4F3DD58E4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563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0EB807-4D65-B74E-9F63-83628A473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2C4FB8-6153-F749-93D4-2CBD5C4E6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B1A67C-0501-EA4C-8F0E-9F51103F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05A7-7BB9-6C4E-970B-0FB890868181}" type="datetimeFigureOut">
              <a:rPr lang="es-CL" smtClean="0"/>
              <a:t>12-10-20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96BF99-389E-1749-BA26-8D3E67FF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2E747C-D8D9-5F4F-B1F4-B599FF52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2D74-CE75-5B46-8994-AB4F3DD58E4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355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65D04-5C3D-F24E-81AD-C56969EDC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8BACA6-A030-5347-A937-9F94DD186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E82D88-5898-FD47-8ACF-E5A8805D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05A7-7BB9-6C4E-970B-0FB890868181}" type="datetimeFigureOut">
              <a:rPr lang="es-CL" smtClean="0"/>
              <a:t>12-10-20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F9CCA0-9EB5-F745-9DD4-A80F1A48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3446CA-7B79-594A-BFFB-08597294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2D74-CE75-5B46-8994-AB4F3DD58E4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785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9F773-77E4-1A4A-B73F-DA10A6053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E4B869-8758-4846-A232-B56212C10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8A3B0B-FBC3-2F4B-93B9-627D1544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05A7-7BB9-6C4E-970B-0FB890868181}" type="datetimeFigureOut">
              <a:rPr lang="es-CL" smtClean="0"/>
              <a:t>12-10-20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47D077-3200-ED4F-9308-206D59210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68B5CD-4126-2645-A4C0-63AE48F4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2D74-CE75-5B46-8994-AB4F3DD58E4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405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635CA-8C99-7044-84E8-1205919B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3FBA67-F04A-3F45-8D44-8AE68ED9E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EADD76-1650-F948-9DD9-4AD244887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FE4890-0F88-5A4F-AAD9-A9234E0CB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05A7-7BB9-6C4E-970B-0FB890868181}" type="datetimeFigureOut">
              <a:rPr lang="es-CL" smtClean="0"/>
              <a:t>12-10-20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BCA993-F450-7F40-8B00-56C6B9CE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F861DB-0844-3849-9AB4-56069F5E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2D74-CE75-5B46-8994-AB4F3DD58E4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752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67F8A-4167-8348-AD6D-3C81AEC78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60AD67-CECC-D947-AE43-0D7A50496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ECF156-2AC1-6042-BBFA-72278D7AE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63A967-3CA5-AA48-8474-507FF0C4A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4CD27B-7381-2243-A5BB-E6634EA93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5C709D5-8F19-D840-9C9A-B2F546DD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05A7-7BB9-6C4E-970B-0FB890868181}" type="datetimeFigureOut">
              <a:rPr lang="es-CL" smtClean="0"/>
              <a:t>12-10-20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768EC73-719B-CD42-813D-9FABBA3D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B687D32-CEEA-A848-BE35-A9F7E09D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2D74-CE75-5B46-8994-AB4F3DD58E4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026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89D07-DD3D-B74F-B61E-8CD06742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BEDF08C-55AE-1947-9D70-61EF655D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05A7-7BB9-6C4E-970B-0FB890868181}" type="datetimeFigureOut">
              <a:rPr lang="es-CL" smtClean="0"/>
              <a:t>12-10-20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41E8E2B-7343-8241-BBB4-9157721A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EB959A-88D8-C949-862C-AA3D435F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2D74-CE75-5B46-8994-AB4F3DD58E4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875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5FD03B-0DBD-9F40-995B-AACD9D842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05A7-7BB9-6C4E-970B-0FB890868181}" type="datetimeFigureOut">
              <a:rPr lang="es-CL" smtClean="0"/>
              <a:t>12-10-20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1D9D53-4DA2-994B-A4FE-AD3BC361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777E0F-0EA4-4D4C-AA44-D2E44584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2D74-CE75-5B46-8994-AB4F3DD58E4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794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1525F-4DA2-6F48-981F-8E475676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BF6E12-17AE-1249-87DF-24F38C2E2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F18FE0-9826-8942-A207-3C87C952B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6D21DB-AE11-D942-8595-7186E61A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05A7-7BB9-6C4E-970B-0FB890868181}" type="datetimeFigureOut">
              <a:rPr lang="es-CL" smtClean="0"/>
              <a:t>12-10-20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651517-F372-EC40-9DDC-72FF55050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4C2376-814B-9443-A7A9-86F34999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2D74-CE75-5B46-8994-AB4F3DD58E4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059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37C2E-5CD1-C14B-BA82-A32A4227F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F2F072-367D-DC4C-BE20-976399820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5247BF-5252-B940-99EB-131B386A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9859EF-C9B1-B24C-8EAC-840CCE78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05A7-7BB9-6C4E-970B-0FB890868181}" type="datetimeFigureOut">
              <a:rPr lang="es-CL" smtClean="0"/>
              <a:t>12-10-20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B221AA-8F72-8740-B1D4-D34A4F10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F703EE-ADE2-F542-B98F-21ED76C0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2D74-CE75-5B46-8994-AB4F3DD58E4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496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41477B-8694-214D-8239-63174FEC0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AF98AC-EE00-7542-BB99-43B2F2119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EB2DAC-E304-C643-B512-12534392B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705A7-7BB9-6C4E-970B-0FB890868181}" type="datetimeFigureOut">
              <a:rPr lang="es-CL" smtClean="0"/>
              <a:t>12-10-20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E1CB1D-A2DF-3240-8080-CE377244D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DF503B-A1F6-B045-8A1F-021F07C53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2D74-CE75-5B46-8994-AB4F3DD58E4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047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2000"/>
                    </a14:imgEffect>
                    <a14:imgEffect>
                      <a14:brightnessContrast bright="-29000" contrast="4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C84D1697-42B1-424B-978F-B1311023E4F2}"/>
              </a:ext>
            </a:extLst>
          </p:cNvPr>
          <p:cNvSpPr txBox="1"/>
          <p:nvPr/>
        </p:nvSpPr>
        <p:spPr>
          <a:xfrm>
            <a:off x="3783957" y="5849700"/>
            <a:ext cx="4238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>
                <a:solidFill>
                  <a:srgbClr val="00EFBE"/>
                </a:solidFill>
                <a:latin typeface="Bell MT" panose="02020503060305020303" pitchFamily="18" charset="77"/>
                <a:ea typeface="Apple Color Emoji" pitchFamily="2" charset="0"/>
              </a:rPr>
              <a:t>PROPIEDADES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479E74C-1AEB-AA48-88A1-773DFC2B0596}"/>
              </a:ext>
            </a:extLst>
          </p:cNvPr>
          <p:cNvCxnSpPr>
            <a:cxnSpLocks/>
          </p:cNvCxnSpPr>
          <p:nvPr/>
        </p:nvCxnSpPr>
        <p:spPr>
          <a:xfrm flipH="1" flipV="1">
            <a:off x="5852915" y="833668"/>
            <a:ext cx="1250022" cy="1114525"/>
          </a:xfrm>
          <a:prstGeom prst="line">
            <a:avLst/>
          </a:prstGeom>
          <a:ln w="155575" cmpd="sng">
            <a:solidFill>
              <a:srgbClr val="00EF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5E4DC33-DCBE-204B-8305-0F193F7C15F8}"/>
              </a:ext>
            </a:extLst>
          </p:cNvPr>
          <p:cNvCxnSpPr>
            <a:cxnSpLocks/>
          </p:cNvCxnSpPr>
          <p:nvPr/>
        </p:nvCxnSpPr>
        <p:spPr>
          <a:xfrm flipV="1">
            <a:off x="4008863" y="846546"/>
            <a:ext cx="1928079" cy="1796293"/>
          </a:xfrm>
          <a:prstGeom prst="line">
            <a:avLst/>
          </a:prstGeom>
          <a:ln w="155575" cmpd="sng">
            <a:solidFill>
              <a:srgbClr val="00EF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109EA21-DD7B-0849-8567-78F1AD84448F}"/>
              </a:ext>
            </a:extLst>
          </p:cNvPr>
          <p:cNvSpPr txBox="1"/>
          <p:nvPr/>
        </p:nvSpPr>
        <p:spPr>
          <a:xfrm>
            <a:off x="3807998" y="4587348"/>
            <a:ext cx="421481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500" b="1" dirty="0">
                <a:solidFill>
                  <a:srgbClr val="FFE300"/>
                </a:solidFill>
                <a:latin typeface="Bell MT" panose="02020503060305020303" pitchFamily="18" charset="77"/>
              </a:rPr>
              <a:t>ACRO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037A925-E6FE-3E48-ADD1-DFEA771591B9}"/>
              </a:ext>
            </a:extLst>
          </p:cNvPr>
          <p:cNvCxnSpPr>
            <a:cxnSpLocks/>
          </p:cNvCxnSpPr>
          <p:nvPr/>
        </p:nvCxnSpPr>
        <p:spPr>
          <a:xfrm>
            <a:off x="6965106" y="2872173"/>
            <a:ext cx="0" cy="879770"/>
          </a:xfrm>
          <a:prstGeom prst="line">
            <a:avLst/>
          </a:prstGeom>
          <a:ln w="66675">
            <a:solidFill>
              <a:srgbClr val="FFE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1F288B39-F348-A64C-AEE3-1E92BBB330AC}"/>
              </a:ext>
            </a:extLst>
          </p:cNvPr>
          <p:cNvCxnSpPr>
            <a:cxnSpLocks/>
          </p:cNvCxnSpPr>
          <p:nvPr/>
        </p:nvCxnSpPr>
        <p:spPr>
          <a:xfrm>
            <a:off x="6477926" y="3312058"/>
            <a:ext cx="914400" cy="0"/>
          </a:xfrm>
          <a:prstGeom prst="line">
            <a:avLst/>
          </a:prstGeom>
          <a:ln w="66675">
            <a:solidFill>
              <a:srgbClr val="FFE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FB67DD4F-BECF-B942-87B3-9F2030F6517C}"/>
              </a:ext>
            </a:extLst>
          </p:cNvPr>
          <p:cNvCxnSpPr>
            <a:cxnSpLocks/>
          </p:cNvCxnSpPr>
          <p:nvPr/>
        </p:nvCxnSpPr>
        <p:spPr>
          <a:xfrm>
            <a:off x="4500712" y="3312439"/>
            <a:ext cx="914400" cy="0"/>
          </a:xfrm>
          <a:prstGeom prst="line">
            <a:avLst/>
          </a:prstGeom>
          <a:ln w="66675">
            <a:solidFill>
              <a:srgbClr val="FFE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9ECE927-438C-C04A-B876-78EACFF37E7B}"/>
              </a:ext>
            </a:extLst>
          </p:cNvPr>
          <p:cNvCxnSpPr>
            <a:cxnSpLocks/>
          </p:cNvCxnSpPr>
          <p:nvPr/>
        </p:nvCxnSpPr>
        <p:spPr>
          <a:xfrm>
            <a:off x="4902693" y="2847943"/>
            <a:ext cx="0" cy="800593"/>
          </a:xfrm>
          <a:prstGeom prst="line">
            <a:avLst/>
          </a:prstGeom>
          <a:ln w="66675">
            <a:solidFill>
              <a:srgbClr val="FFE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4E51BBE-D582-B04F-B989-0E6936A30F29}"/>
              </a:ext>
            </a:extLst>
          </p:cNvPr>
          <p:cNvSpPr txBox="1"/>
          <p:nvPr/>
        </p:nvSpPr>
        <p:spPr>
          <a:xfrm>
            <a:off x="5883350" y="2847943"/>
            <a:ext cx="4571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9600" dirty="0">
                <a:solidFill>
                  <a:srgbClr val="00EFBE"/>
                </a:solidFill>
                <a:latin typeface="Bell MT" panose="02020503060305020303" pitchFamily="18" charset="77"/>
                <a:ea typeface="Apple Color Emoji" pitchFamily="2" charset="0"/>
              </a:rPr>
              <a:t>.</a:t>
            </a:r>
          </a:p>
        </p:txBody>
      </p:sp>
      <p:pic>
        <p:nvPicPr>
          <p:cNvPr id="20" name="Gráfico 19" descr="Escena suburbana">
            <a:extLst>
              <a:ext uri="{FF2B5EF4-FFF2-40B4-BE49-F238E27FC236}">
                <a16:creationId xmlns:a16="http://schemas.microsoft.com/office/drawing/2014/main" id="{61F350FA-8DAE-504E-A157-F994FD778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6285" y="-605000"/>
            <a:ext cx="6631324" cy="663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90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3</Words>
  <Application>Microsoft Macintosh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Bell MT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pezoa arias</dc:creator>
  <cp:lastModifiedBy>cristian pezoa arias</cp:lastModifiedBy>
  <cp:revision>14</cp:revision>
  <dcterms:created xsi:type="dcterms:W3CDTF">2020-10-12T13:40:31Z</dcterms:created>
  <dcterms:modified xsi:type="dcterms:W3CDTF">2020-10-12T23:37:21Z</dcterms:modified>
</cp:coreProperties>
</file>