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69" r:id="rId17"/>
    <p:sldId id="271" r:id="rId18"/>
    <p:sldId id="272" r:id="rId19"/>
    <p:sldId id="273" r:id="rId20"/>
    <p:sldId id="274" r:id="rId21"/>
    <p:sldId id="275" r:id="rId22"/>
    <p:sldId id="277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6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EC53-94CB-4C7A-A089-056C6E36CD04}" type="datetimeFigureOut">
              <a:rPr lang="zh-TW" altLang="en-US" smtClean="0"/>
              <a:t>2016/2/23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2745-9F4F-4D42-8561-ED2B5233D2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1138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EC53-94CB-4C7A-A089-056C6E36CD04}" type="datetimeFigureOut">
              <a:rPr lang="zh-TW" altLang="en-US" smtClean="0"/>
              <a:t>2016/2/23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2745-9F4F-4D42-8561-ED2B5233D2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4088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EC53-94CB-4C7A-A089-056C6E36CD04}" type="datetimeFigureOut">
              <a:rPr lang="zh-TW" altLang="en-US" smtClean="0"/>
              <a:t>2016/2/23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2745-9F4F-4D42-8561-ED2B5233D2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2715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EC53-94CB-4C7A-A089-056C6E36CD04}" type="datetimeFigureOut">
              <a:rPr lang="zh-TW" altLang="en-US" smtClean="0"/>
              <a:t>2016/2/23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2745-9F4F-4D42-8561-ED2B5233D2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2796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EC53-94CB-4C7A-A089-056C6E36CD04}" type="datetimeFigureOut">
              <a:rPr lang="zh-TW" altLang="en-US" smtClean="0"/>
              <a:t>2016/2/23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2745-9F4F-4D42-8561-ED2B5233D2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2919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EC53-94CB-4C7A-A089-056C6E36CD04}" type="datetimeFigureOut">
              <a:rPr lang="zh-TW" altLang="en-US" smtClean="0"/>
              <a:t>2016/2/23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2745-9F4F-4D42-8561-ED2B5233D2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6265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EC53-94CB-4C7A-A089-056C6E36CD04}" type="datetimeFigureOut">
              <a:rPr lang="zh-TW" altLang="en-US" smtClean="0"/>
              <a:t>2016/2/23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2745-9F4F-4D42-8561-ED2B5233D2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9916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EC53-94CB-4C7A-A089-056C6E36CD04}" type="datetimeFigureOut">
              <a:rPr lang="zh-TW" altLang="en-US" smtClean="0"/>
              <a:t>2016/2/23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2745-9F4F-4D42-8561-ED2B5233D2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5833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EC53-94CB-4C7A-A089-056C6E36CD04}" type="datetimeFigureOut">
              <a:rPr lang="zh-TW" altLang="en-US" smtClean="0"/>
              <a:t>2016/2/23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2745-9F4F-4D42-8561-ED2B5233D2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5557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EC53-94CB-4C7A-A089-056C6E36CD04}" type="datetimeFigureOut">
              <a:rPr lang="zh-TW" altLang="en-US" smtClean="0"/>
              <a:t>2016/2/23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2745-9F4F-4D42-8561-ED2B5233D2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3912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EC53-94CB-4C7A-A089-056C6E36CD04}" type="datetimeFigureOut">
              <a:rPr lang="zh-TW" altLang="en-US" smtClean="0"/>
              <a:t>2016/2/23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2745-9F4F-4D42-8561-ED2B5233D2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8510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accent6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EC53-94CB-4C7A-A089-056C6E36CD04}" type="datetimeFigureOut">
              <a:rPr lang="zh-TW" altLang="en-US" smtClean="0"/>
              <a:t>2016/2/23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22745-9F4F-4D42-8561-ED2B5233D2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5427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/>
              <a:t> </a:t>
            </a:r>
            <a:r>
              <a:rPr lang="en-US" altLang="zh-TW" dirty="0" smtClean="0"/>
              <a:t>Lab Class 0223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 dirty="0" smtClean="0"/>
              <a:t>JAVA</a:t>
            </a:r>
            <a:r>
              <a:rPr lang="zh-TW" altLang="en-US" b="1" dirty="0" smtClean="0"/>
              <a:t>環境設定、編譯器安裝與你的第一支</a:t>
            </a:r>
            <a:r>
              <a:rPr lang="zh-TW" altLang="en-US" b="1" dirty="0"/>
              <a:t>程式</a:t>
            </a:r>
          </a:p>
        </p:txBody>
      </p:sp>
    </p:spTree>
    <p:extLst>
      <p:ext uri="{BB962C8B-B14F-4D97-AF65-F5344CB8AC3E}">
        <p14:creationId xmlns:p14="http://schemas.microsoft.com/office/powerpoint/2010/main" val="46968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61" y="685627"/>
            <a:ext cx="11233641" cy="513128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555912" y="3030930"/>
            <a:ext cx="1178805" cy="3181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2467778" y="3349128"/>
            <a:ext cx="6672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rgbClr val="FF0000"/>
                </a:solidFill>
              </a:rPr>
              <a:t>在你的電腦裡面，找到這個資料夾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(like </a:t>
            </a:r>
            <a:r>
              <a:rPr lang="en-US" altLang="zh-TW" sz="2400" b="1" dirty="0" err="1" smtClean="0">
                <a:solidFill>
                  <a:srgbClr val="FF0000"/>
                </a:solidFill>
              </a:rPr>
              <a:t>jdk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….)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370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96" y="698067"/>
            <a:ext cx="10399579" cy="444886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820806" y="843541"/>
            <a:ext cx="6247429" cy="3181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2335945" y="5522259"/>
            <a:ext cx="76086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 b="1" dirty="0" smtClean="0"/>
              <a:t>複製路徑，重點是</a:t>
            </a:r>
            <a:r>
              <a:rPr lang="en-US" altLang="zh-TW" sz="2400" b="1" dirty="0" smtClean="0"/>
              <a:t>bin</a:t>
            </a:r>
            <a:r>
              <a:rPr lang="zh-TW" altLang="en-US" sz="2400" b="1" dirty="0" smtClean="0"/>
              <a:t>這個資料夾</a:t>
            </a:r>
            <a:endParaRPr lang="en-US" altLang="zh-TW" sz="2400" b="1" dirty="0" smtClean="0"/>
          </a:p>
          <a:p>
            <a:pPr algn="ctr"/>
            <a:r>
              <a:rPr lang="en-US" altLang="zh-TW" sz="2400" dirty="0" smtClean="0"/>
              <a:t>(C</a:t>
            </a:r>
            <a:r>
              <a:rPr lang="en-US" altLang="zh-TW" sz="2400" dirty="0"/>
              <a:t>:\Program Files (x86)\</a:t>
            </a:r>
            <a:r>
              <a:rPr lang="en-US" altLang="zh-TW" sz="2400" dirty="0" smtClean="0"/>
              <a:t>Java\jdk1.7.0_55\</a:t>
            </a:r>
            <a:r>
              <a:rPr lang="en-US" altLang="zh-TW" sz="2400" dirty="0" smtClean="0">
                <a:solidFill>
                  <a:srgbClr val="FF0000"/>
                </a:solidFill>
              </a:rPr>
              <a:t>bin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27326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437" y="304800"/>
            <a:ext cx="9763125" cy="62484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550894" y="2196353"/>
            <a:ext cx="797859" cy="1972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6571130" y="4921623"/>
            <a:ext cx="1506070" cy="3227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4127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562" y="485775"/>
            <a:ext cx="9286875" cy="58864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748117" y="3648635"/>
            <a:ext cx="3639671" cy="1792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9547412" y="1577787"/>
            <a:ext cx="842682" cy="259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1695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3"/>
          <p:cNvSpPr txBox="1">
            <a:spLocks/>
          </p:cNvSpPr>
          <p:nvPr/>
        </p:nvSpPr>
        <p:spPr>
          <a:xfrm>
            <a:off x="838200" y="2859314"/>
            <a:ext cx="10515600" cy="1166949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7200" b="1" dirty="0" smtClean="0"/>
              <a:t>PATH</a:t>
            </a:r>
            <a:r>
              <a:rPr lang="zh-TW" altLang="en-US" sz="7200" b="1" dirty="0" smtClean="0"/>
              <a:t>裡面的內容用分號做區隔</a:t>
            </a:r>
            <a:endParaRPr lang="zh-TW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3097350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681" y="203200"/>
            <a:ext cx="5220639" cy="568960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3809380" y="6074229"/>
            <a:ext cx="4573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/>
              <a:t>在命令提示字元裡執行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java</a:t>
            </a:r>
            <a:r>
              <a:rPr lang="zh-TW" altLang="en-US" sz="2400" b="1" dirty="0" smtClean="0"/>
              <a:t>指令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87285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809380" y="6074229"/>
            <a:ext cx="4778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/>
              <a:t>在命令提示字元裡執行</a:t>
            </a:r>
            <a:r>
              <a:rPr lang="en-US" altLang="zh-TW" sz="2400" b="1" dirty="0" err="1" smtClean="0">
                <a:solidFill>
                  <a:srgbClr val="FF0000"/>
                </a:solidFill>
              </a:rPr>
              <a:t>javac</a:t>
            </a:r>
            <a:r>
              <a:rPr lang="zh-TW" altLang="en-US" sz="2400" b="1" dirty="0" smtClean="0"/>
              <a:t>指令</a:t>
            </a:r>
            <a:endParaRPr lang="zh-TW" altLang="en-US" sz="2400" b="1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163" y="682173"/>
            <a:ext cx="959167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404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3"/>
          <p:cNvSpPr txBox="1">
            <a:spLocks/>
          </p:cNvSpPr>
          <p:nvPr/>
        </p:nvSpPr>
        <p:spPr>
          <a:xfrm>
            <a:off x="838200" y="2700700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7200" b="1" dirty="0" smtClean="0"/>
              <a:t>安裝</a:t>
            </a:r>
            <a:r>
              <a:rPr lang="en-US" altLang="zh-TW" sz="7200" b="1" dirty="0" smtClean="0"/>
              <a:t>Eclipse</a:t>
            </a:r>
            <a:endParaRPr lang="zh-TW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115286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080" y="188459"/>
            <a:ext cx="6478475" cy="600914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513114" y="6197601"/>
            <a:ext cx="51657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https://eclipse.org/downloads/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00528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3"/>
          <p:cNvSpPr txBox="1">
            <a:spLocks/>
          </p:cNvSpPr>
          <p:nvPr/>
        </p:nvSpPr>
        <p:spPr>
          <a:xfrm>
            <a:off x="838200" y="2874871"/>
            <a:ext cx="10515600" cy="1325563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7200" b="1" dirty="0" smtClean="0"/>
              <a:t>依照指示精靈把它裝起來吧</a:t>
            </a:r>
            <a:endParaRPr lang="zh-TW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2223758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 txBox="1">
            <a:spLocks/>
          </p:cNvSpPr>
          <p:nvPr/>
        </p:nvSpPr>
        <p:spPr>
          <a:xfrm>
            <a:off x="838200" y="43647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7200" b="1" dirty="0" smtClean="0"/>
              <a:t>Hello !</a:t>
            </a:r>
            <a:endParaRPr lang="zh-TW" altLang="en-US" sz="7200" b="1" dirty="0"/>
          </a:p>
        </p:txBody>
      </p:sp>
      <p:sp>
        <p:nvSpPr>
          <p:cNvPr id="5" name="橢圓 4"/>
          <p:cNvSpPr/>
          <p:nvPr/>
        </p:nvSpPr>
        <p:spPr>
          <a:xfrm>
            <a:off x="1170918" y="2322285"/>
            <a:ext cx="3033486" cy="3033486"/>
          </a:xfrm>
          <a:prstGeom prst="ellipse">
            <a:avLst/>
          </a:prstGeom>
          <a:blipFill>
            <a:blip r:embed="rId2"/>
            <a:srcRect/>
            <a:stretch>
              <a:fillRect l="-23661" t="-29254" r="-13298" b="-9358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410823" y="2961865"/>
            <a:ext cx="753443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Font typeface="Wingdings" panose="05000000000000000000" pitchFamily="2" charset="2"/>
              <a:buChar char="Ø"/>
            </a:pPr>
            <a:r>
              <a:rPr lang="zh-TW" altLang="en-US" sz="3600" b="1" dirty="0" smtClean="0"/>
              <a:t>胡宸瑋</a:t>
            </a:r>
            <a:r>
              <a:rPr lang="en-US" altLang="zh-TW" sz="3600" b="1" dirty="0" smtClean="0"/>
              <a:t>(</a:t>
            </a:r>
            <a:r>
              <a:rPr lang="zh-TW" altLang="en-US" sz="3600" b="1" dirty="0" smtClean="0"/>
              <a:t>一百分</a:t>
            </a:r>
            <a:r>
              <a:rPr lang="en-US" altLang="zh-TW" sz="3600" b="1" dirty="0" smtClean="0"/>
              <a:t>)</a:t>
            </a:r>
          </a:p>
          <a:p>
            <a:pPr marL="742950" indent="-742950">
              <a:buFont typeface="Wingdings" panose="05000000000000000000" pitchFamily="2" charset="2"/>
              <a:buChar char="Ø"/>
            </a:pPr>
            <a:r>
              <a:rPr lang="en-US" altLang="zh-TW" sz="3600" b="1" dirty="0" smtClean="0"/>
              <a:t>apologize0616@gmail.com</a:t>
            </a:r>
          </a:p>
          <a:p>
            <a:pPr marL="742950" indent="-742950">
              <a:buFont typeface="Wingdings" panose="05000000000000000000" pitchFamily="2" charset="2"/>
              <a:buChar char="Ø"/>
            </a:pPr>
            <a:r>
              <a:rPr lang="zh-TW" altLang="en-US" sz="3600" b="1" dirty="0" smtClean="0"/>
              <a:t>主旨</a:t>
            </a:r>
            <a:r>
              <a:rPr lang="en-US" altLang="zh-TW" sz="3600" b="1" dirty="0" smtClean="0"/>
              <a:t>:[JAVA]</a:t>
            </a:r>
            <a:r>
              <a:rPr lang="zh-TW" altLang="en-US" sz="3600" b="1" dirty="0" smtClean="0"/>
              <a:t>學號</a:t>
            </a:r>
            <a:r>
              <a:rPr lang="en-US" altLang="zh-TW" sz="3600" b="1" dirty="0" smtClean="0"/>
              <a:t>_</a:t>
            </a:r>
            <a:r>
              <a:rPr lang="zh-TW" altLang="en-US" sz="3600" b="1" dirty="0" smtClean="0"/>
              <a:t>簡述問題</a:t>
            </a:r>
            <a:endParaRPr lang="zh-TW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97273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3"/>
          <p:cNvSpPr txBox="1">
            <a:spLocks/>
          </p:cNvSpPr>
          <p:nvPr/>
        </p:nvSpPr>
        <p:spPr>
          <a:xfrm>
            <a:off x="838200" y="2613614"/>
            <a:ext cx="10515600" cy="2045472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zh-TW" altLang="en-US" sz="7200" b="1" dirty="0" smtClean="0"/>
              <a:t>當我們把編譯器與環境設定好之後</a:t>
            </a:r>
            <a:r>
              <a:rPr lang="en-US" altLang="zh-TW" sz="7200" b="1" dirty="0" smtClean="0"/>
              <a:t/>
            </a:r>
            <a:br>
              <a:rPr lang="en-US" altLang="zh-TW" sz="7200" b="1" dirty="0" smtClean="0"/>
            </a:br>
            <a:r>
              <a:rPr lang="zh-TW" altLang="en-US" sz="7200" b="1" dirty="0" smtClean="0"/>
              <a:t>我們來試試看寫</a:t>
            </a:r>
            <a:r>
              <a:rPr lang="en-US" altLang="zh-TW" sz="7200" b="1" dirty="0" smtClean="0"/>
              <a:t>Hello World</a:t>
            </a:r>
            <a:r>
              <a:rPr lang="zh-TW" altLang="en-US" sz="7200" b="1" dirty="0" smtClean="0"/>
              <a:t>吧！</a:t>
            </a:r>
            <a:endParaRPr lang="zh-TW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3438845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567543" y="2344042"/>
            <a:ext cx="960929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public class </a:t>
            </a:r>
            <a:r>
              <a:rPr lang="en-US" altLang="zh-TW" sz="3200" dirty="0" err="1" smtClean="0">
                <a:solidFill>
                  <a:srgbClr val="FF0000"/>
                </a:solidFill>
              </a:rPr>
              <a:t>helloworld</a:t>
            </a:r>
            <a:r>
              <a:rPr lang="en-US" altLang="zh-TW" sz="3200" dirty="0" smtClean="0"/>
              <a:t>{</a:t>
            </a:r>
          </a:p>
          <a:p>
            <a:r>
              <a:rPr lang="en-US" altLang="zh-TW" sz="3200" dirty="0" smtClean="0"/>
              <a:t>	public static void main(String [] </a:t>
            </a:r>
            <a:r>
              <a:rPr lang="en-US" altLang="zh-TW" sz="3200" dirty="0" err="1" smtClean="0"/>
              <a:t>args</a:t>
            </a:r>
            <a:r>
              <a:rPr lang="en-US" altLang="zh-TW" sz="3200" dirty="0" smtClean="0"/>
              <a:t>){</a:t>
            </a:r>
          </a:p>
          <a:p>
            <a:r>
              <a:rPr lang="en-US" altLang="zh-TW" sz="3200" dirty="0" smtClean="0"/>
              <a:t>		</a:t>
            </a:r>
            <a:r>
              <a:rPr lang="en-US" altLang="zh-TW" sz="3200" dirty="0" err="1" smtClean="0"/>
              <a:t>System.out.println</a:t>
            </a:r>
            <a:r>
              <a:rPr lang="en-US" altLang="zh-TW" sz="3200" dirty="0" smtClean="0"/>
              <a:t>(“hello world”);</a:t>
            </a:r>
          </a:p>
          <a:p>
            <a:r>
              <a:rPr lang="en-US" altLang="zh-TW" sz="3200" dirty="0"/>
              <a:t>	</a:t>
            </a:r>
            <a:r>
              <a:rPr lang="en-US" altLang="zh-TW" sz="3200" dirty="0" smtClean="0"/>
              <a:t>}</a:t>
            </a:r>
            <a:endParaRPr lang="en-US" altLang="zh-TW" sz="3200" dirty="0"/>
          </a:p>
          <a:p>
            <a:r>
              <a:rPr lang="en-US" altLang="zh-TW" sz="3200" dirty="0" smtClean="0"/>
              <a:t>}</a:t>
            </a:r>
            <a:endParaRPr lang="zh-TW" altLang="en-US" sz="32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3274099" y="5181600"/>
            <a:ext cx="61961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File name : </a:t>
            </a:r>
            <a:r>
              <a:rPr lang="en-US" altLang="zh-TW" sz="3200" dirty="0" smtClean="0">
                <a:solidFill>
                  <a:srgbClr val="FF0000"/>
                </a:solidFill>
              </a:rPr>
              <a:t>helloworld</a:t>
            </a:r>
            <a:r>
              <a:rPr lang="en-US" altLang="zh-TW" sz="3200" dirty="0" smtClean="0"/>
              <a:t>.java</a:t>
            </a:r>
            <a:endParaRPr lang="zh-TW" altLang="en-US" sz="3200" dirty="0"/>
          </a:p>
        </p:txBody>
      </p:sp>
      <p:sp>
        <p:nvSpPr>
          <p:cNvPr id="4" name="標題 3"/>
          <p:cNvSpPr txBox="1">
            <a:spLocks/>
          </p:cNvSpPr>
          <p:nvPr/>
        </p:nvSpPr>
        <p:spPr>
          <a:xfrm>
            <a:off x="838200" y="735466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7200" b="1" dirty="0" smtClean="0"/>
              <a:t>你的第一支程式</a:t>
            </a:r>
            <a:endParaRPr lang="zh-TW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984656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3"/>
          <p:cNvSpPr txBox="1">
            <a:spLocks/>
          </p:cNvSpPr>
          <p:nvPr/>
        </p:nvSpPr>
        <p:spPr>
          <a:xfrm>
            <a:off x="838200" y="1960471"/>
            <a:ext cx="10515600" cy="3424329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n-US" altLang="zh-TW" sz="13900" b="1" dirty="0" smtClean="0"/>
              <a:t>QA Time</a:t>
            </a:r>
          </a:p>
          <a:p>
            <a:pPr algn="ctr">
              <a:lnSpc>
                <a:spcPct val="120000"/>
              </a:lnSpc>
            </a:pPr>
            <a:r>
              <a:rPr lang="en-US" altLang="zh-TW" sz="7200" b="1" dirty="0" smtClean="0"/>
              <a:t>If you don’t have any question,</a:t>
            </a:r>
          </a:p>
          <a:p>
            <a:pPr algn="ctr">
              <a:lnSpc>
                <a:spcPct val="120000"/>
              </a:lnSpc>
            </a:pPr>
            <a:r>
              <a:rPr lang="en-US" altLang="zh-TW" sz="7200" b="1" dirty="0" smtClean="0"/>
              <a:t>See you next week :D</a:t>
            </a:r>
            <a:endParaRPr lang="zh-TW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1800517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838200" y="270070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7200" b="1" dirty="0" smtClean="0"/>
              <a:t>在開始之前</a:t>
            </a:r>
            <a:endParaRPr lang="zh-TW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218606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7" r="254" b="1336"/>
          <a:stretch/>
        </p:blipFill>
        <p:spPr>
          <a:xfrm>
            <a:off x="897588" y="176269"/>
            <a:ext cx="10357379" cy="645588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880473" y="3018622"/>
            <a:ext cx="2049137" cy="2093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350495" y="3459296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FF0000"/>
                </a:solidFill>
              </a:rPr>
              <a:t>我們必須先了解自己的電腦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674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3"/>
          <p:cNvSpPr txBox="1">
            <a:spLocks/>
          </p:cNvSpPr>
          <p:nvPr/>
        </p:nvSpPr>
        <p:spPr>
          <a:xfrm>
            <a:off x="838200" y="3051673"/>
            <a:ext cx="11071034" cy="1216961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7200" b="1" dirty="0" smtClean="0"/>
              <a:t>當我們知道自己電腦是多少位元後</a:t>
            </a:r>
            <a:endParaRPr lang="zh-TW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408958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61" y="494714"/>
            <a:ext cx="11071952" cy="530943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254294" y="6053636"/>
            <a:ext cx="58192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 smtClean="0"/>
              <a:t>http://www.oracle.com/index.html</a:t>
            </a:r>
            <a:endParaRPr lang="zh-TW" altLang="en-US" sz="2400" dirty="0"/>
          </a:p>
        </p:txBody>
      </p:sp>
      <p:sp>
        <p:nvSpPr>
          <p:cNvPr id="4" name="橢圓 3"/>
          <p:cNvSpPr/>
          <p:nvPr/>
        </p:nvSpPr>
        <p:spPr>
          <a:xfrm>
            <a:off x="5315637" y="1112704"/>
            <a:ext cx="864826" cy="34152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5260552" y="1703718"/>
            <a:ext cx="987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HERE!!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372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437" y="347662"/>
            <a:ext cx="9763125" cy="616267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 rot="16200000">
            <a:off x="4165756" y="2248819"/>
            <a:ext cx="1479012" cy="19114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5427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240" y="0"/>
            <a:ext cx="5546361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781320" y="3429000"/>
            <a:ext cx="1707615" cy="1845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左大括弧 3"/>
          <p:cNvSpPr/>
          <p:nvPr/>
        </p:nvSpPr>
        <p:spPr>
          <a:xfrm>
            <a:off x="3482563" y="3613533"/>
            <a:ext cx="231354" cy="1994053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0089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3"/>
          <p:cNvSpPr txBox="1">
            <a:spLocks/>
          </p:cNvSpPr>
          <p:nvPr/>
        </p:nvSpPr>
        <p:spPr>
          <a:xfrm>
            <a:off x="838200" y="2700700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7200" b="1" dirty="0" smtClean="0"/>
              <a:t>接下來就是把它裝起來</a:t>
            </a:r>
            <a:endParaRPr lang="zh-TW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3722608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4">
      <a:majorFont>
        <a:latin typeface="Arial Black"/>
        <a:ea typeface="微軟正黑體"/>
        <a:cs typeface=""/>
      </a:majorFont>
      <a:minorFont>
        <a:latin typeface="Arial Black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186</Words>
  <Application>Microsoft Office PowerPoint</Application>
  <PresentationFormat>寬螢幕</PresentationFormat>
  <Paragraphs>32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7" baseType="lpstr">
      <vt:lpstr>微軟正黑體</vt:lpstr>
      <vt:lpstr>Arial</vt:lpstr>
      <vt:lpstr>Arial Black</vt:lpstr>
      <vt:lpstr>Wingdings</vt:lpstr>
      <vt:lpstr>Office 佈景主題</vt:lpstr>
      <vt:lpstr>JAVA Lab Class 0223</vt:lpstr>
      <vt:lpstr>PowerPoint 簡報</vt:lpstr>
      <vt:lpstr>在開始之前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Chen Wei Hu</dc:creator>
  <cp:lastModifiedBy>Chen Wei Hu</cp:lastModifiedBy>
  <cp:revision>6</cp:revision>
  <dcterms:created xsi:type="dcterms:W3CDTF">2016-02-22T15:57:55Z</dcterms:created>
  <dcterms:modified xsi:type="dcterms:W3CDTF">2016-02-23T05:44:19Z</dcterms:modified>
</cp:coreProperties>
</file>