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6" r:id="rId10"/>
    <p:sldId id="267" r:id="rId11"/>
    <p:sldId id="268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64" d="100"/>
          <a:sy n="64" d="100"/>
        </p:scale>
        <p:origin x="-17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Audio programming using C++ and Pure Data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Jonathan </a:t>
            </a:r>
            <a:r>
              <a:rPr lang="en-GB" dirty="0" err="1" smtClean="0">
                <a:solidFill>
                  <a:schemeClr val="bg1"/>
                </a:solidFill>
              </a:rPr>
              <a:t>adam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B" dirty="0" smtClean="0">
                <a:solidFill>
                  <a:schemeClr val="bg1"/>
                </a:solidFill>
              </a:rPr>
              <a:t>arcus </a:t>
            </a:r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GB" dirty="0" smtClean="0">
                <a:solidFill>
                  <a:schemeClr val="bg1"/>
                </a:solidFill>
              </a:rPr>
              <a:t>roth, Nicolas Pignier</a:t>
            </a:r>
          </a:p>
          <a:p>
            <a:r>
              <a:rPr lang="en-GB" dirty="0" smtClean="0"/>
              <a:t>DT2410 AUDIO TECHNOLOGY, 14 December 2016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04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</a:t>
            </a:r>
            <a:r>
              <a:rPr lang="en-GB" i="1" dirty="0" smtClean="0"/>
              <a:t>patch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015" t="63751" r="13139" b="2620"/>
          <a:stretch/>
        </p:blipFill>
        <p:spPr bwMode="auto">
          <a:xfrm>
            <a:off x="1574800" y="2065861"/>
            <a:ext cx="9279466" cy="474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39659" y="5621311"/>
            <a:ext cx="2714607" cy="1185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43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</a:t>
            </a:r>
            <a:r>
              <a:rPr lang="en-GB" i="1" dirty="0" smtClean="0"/>
              <a:t>patch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015" t="63751" r="13139" b="2620"/>
          <a:stretch/>
        </p:blipFill>
        <p:spPr bwMode="auto">
          <a:xfrm>
            <a:off x="1574800" y="2065861"/>
            <a:ext cx="9279466" cy="474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30539" y="2528549"/>
            <a:ext cx="1479337" cy="1488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555516" y="5756223"/>
            <a:ext cx="1746661" cy="80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33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control via OSC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015" t="63751" r="13139" b="2620"/>
          <a:stretch/>
        </p:blipFill>
        <p:spPr bwMode="auto">
          <a:xfrm>
            <a:off x="1574800" y="2065861"/>
            <a:ext cx="9279466" cy="474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238375" y="2524125"/>
            <a:ext cx="2840140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15" y="2271919"/>
            <a:ext cx="1999618" cy="3747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476875" y="49530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bg1"/>
                </a:solidFill>
              </a:rPr>
              <a:t>andOSC</a:t>
            </a:r>
            <a:endParaRPr lang="sv-SE" i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71900" y="3686175"/>
            <a:ext cx="2505075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4950" y="4305300"/>
            <a:ext cx="2266950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5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4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 in real-time audio programming</a:t>
            </a:r>
          </a:p>
          <a:p>
            <a:pPr lvl="1"/>
            <a:r>
              <a:rPr lang="en-GB" dirty="0" smtClean="0"/>
              <a:t>Uninterrupted play</a:t>
            </a:r>
          </a:p>
          <a:p>
            <a:pPr lvl="1"/>
            <a:r>
              <a:rPr lang="en-GB" dirty="0" smtClean="0"/>
              <a:t>Need to master the way memory is handled</a:t>
            </a:r>
          </a:p>
          <a:p>
            <a:r>
              <a:rPr lang="en-GB" dirty="0" smtClean="0"/>
              <a:t>Challenges in visual programming</a:t>
            </a:r>
          </a:p>
          <a:p>
            <a:pPr lvl="1"/>
            <a:r>
              <a:rPr lang="en-GB" dirty="0" smtClean="0"/>
              <a:t>Powerful, quickly gives interesting results</a:t>
            </a:r>
          </a:p>
          <a:p>
            <a:pPr lvl="1"/>
            <a:r>
              <a:rPr lang="en-GB" dirty="0" smtClean="0"/>
              <a:t>Visualization limited by size of canvas</a:t>
            </a:r>
          </a:p>
          <a:p>
            <a:pPr lvl="1"/>
            <a:r>
              <a:rPr lang="en-GB" dirty="0" smtClean="0"/>
              <a:t>Works fine as long as it works, difficult to </a:t>
            </a:r>
            <a:r>
              <a:rPr lang="en-GB" dirty="0" err="1" smtClean="0"/>
              <a:t>analyze</a:t>
            </a:r>
            <a:r>
              <a:rPr lang="en-GB" dirty="0" smtClean="0"/>
              <a:t> in depth if problem</a:t>
            </a:r>
          </a:p>
          <a:p>
            <a:pPr lvl="1"/>
            <a:r>
              <a:rPr lang="en-GB" dirty="0" smtClean="0"/>
              <a:t>Can become messy with the connectors</a:t>
            </a:r>
            <a:endParaRPr lang="en-GB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2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endParaRPr lang="en-GB" dirty="0" smtClean="0"/>
          </a:p>
          <a:p>
            <a:r>
              <a:rPr lang="en-GB" dirty="0" smtClean="0"/>
              <a:t>Record and playback of audio using C++</a:t>
            </a:r>
          </a:p>
          <a:p>
            <a:r>
              <a:rPr lang="en-GB" i="1" dirty="0" smtClean="0"/>
              <a:t>Demo</a:t>
            </a:r>
          </a:p>
          <a:p>
            <a:endParaRPr lang="en-GB" dirty="0" smtClean="0"/>
          </a:p>
          <a:p>
            <a:r>
              <a:rPr lang="en-GB" dirty="0" smtClean="0"/>
              <a:t>Programming a mixer in Pure Data with live remote control via OSC</a:t>
            </a:r>
          </a:p>
          <a:p>
            <a:r>
              <a:rPr lang="en-GB" i="1" dirty="0" smtClean="0"/>
              <a:t>Demo</a:t>
            </a:r>
          </a:p>
          <a:p>
            <a:endParaRPr lang="en-GB" dirty="0" smtClean="0"/>
          </a:p>
          <a:p>
            <a:r>
              <a:rPr lang="en-GB" dirty="0" smtClean="0"/>
              <a:t>Conclusion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9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Low-level and high-level audio programming</a:t>
            </a:r>
          </a:p>
          <a:p>
            <a:pPr lvl="1"/>
            <a:r>
              <a:rPr lang="en-GB" dirty="0" smtClean="0"/>
              <a:t>Different challenges</a:t>
            </a:r>
          </a:p>
          <a:p>
            <a:pPr lvl="1"/>
            <a:r>
              <a:rPr lang="en-GB" dirty="0" smtClean="0"/>
              <a:t>Different applications</a:t>
            </a:r>
          </a:p>
          <a:p>
            <a:pPr lvl="1"/>
            <a:r>
              <a:rPr lang="en-GB" dirty="0" smtClean="0"/>
              <a:t>Different users</a:t>
            </a:r>
          </a:p>
          <a:p>
            <a:endParaRPr lang="en-GB" dirty="0"/>
          </a:p>
          <a:p>
            <a:r>
              <a:rPr lang="en-GB" dirty="0" smtClean="0"/>
              <a:t>Challenges</a:t>
            </a:r>
          </a:p>
          <a:p>
            <a:pPr lvl="1"/>
            <a:r>
              <a:rPr lang="en-GB" dirty="0" smtClean="0"/>
              <a:t>Not much experience with system programming</a:t>
            </a:r>
          </a:p>
          <a:p>
            <a:pPr lvl="1"/>
            <a:r>
              <a:rPr lang="en-GB" dirty="0" smtClean="0"/>
              <a:t>Little to no previous knowledge of Pure Data</a:t>
            </a:r>
          </a:p>
        </p:txBody>
      </p:sp>
    </p:spTree>
    <p:extLst>
      <p:ext uri="{BB962C8B-B14F-4D97-AF65-F5344CB8AC3E}">
        <p14:creationId xmlns:p14="http://schemas.microsoft.com/office/powerpoint/2010/main" val="33029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Record and playback of audio using C++</a:t>
            </a:r>
            <a:br>
              <a:rPr lang="en-GB" sz="3200" dirty="0"/>
            </a:b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94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8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a mixer in Pure Data with live remote control via OSC</a:t>
            </a:r>
            <a:br>
              <a:rPr lang="en-GB" dirty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Pure Data: high-level visual audio programming</a:t>
            </a:r>
          </a:p>
          <a:p>
            <a:r>
              <a:rPr lang="en-GB" i="1" dirty="0" smtClean="0"/>
              <a:t>Patch, canvas, object, message, number, symbol, comment</a:t>
            </a:r>
          </a:p>
          <a:p>
            <a:endParaRPr lang="en-GB" i="1" dirty="0"/>
          </a:p>
          <a:p>
            <a:r>
              <a:rPr lang="en-GB" dirty="0" smtClean="0"/>
              <a:t>Objective: design a mixer with </a:t>
            </a:r>
          </a:p>
          <a:p>
            <a:pPr lvl="1"/>
            <a:r>
              <a:rPr lang="en-GB" dirty="0" smtClean="0"/>
              <a:t>four instrumental tracks, </a:t>
            </a:r>
          </a:p>
          <a:p>
            <a:pPr lvl="1"/>
            <a:r>
              <a:rPr lang="en-GB" dirty="0" smtClean="0"/>
              <a:t>a live vocal track, </a:t>
            </a:r>
          </a:p>
          <a:p>
            <a:pPr lvl="1"/>
            <a:r>
              <a:rPr lang="en-GB" dirty="0" smtClean="0"/>
              <a:t>Various effects,</a:t>
            </a:r>
          </a:p>
          <a:p>
            <a:pPr lvl="1"/>
            <a:r>
              <a:rPr lang="en-GB" dirty="0" smtClean="0"/>
              <a:t>Remote control of an effect on the live track.</a:t>
            </a:r>
          </a:p>
          <a:p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1625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</a:t>
            </a:r>
            <a:r>
              <a:rPr lang="en-GB" i="1" dirty="0" smtClean="0"/>
              <a:t>patch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015" t="63751" r="13139" b="2620"/>
          <a:stretch/>
        </p:blipFill>
        <p:spPr bwMode="auto">
          <a:xfrm>
            <a:off x="1574800" y="2065861"/>
            <a:ext cx="9279466" cy="474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70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</a:t>
            </a:r>
            <a:r>
              <a:rPr lang="en-GB" i="1" dirty="0" smtClean="0"/>
              <a:t>patch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015" t="63751" r="13139" b="2620"/>
          <a:stretch/>
        </p:blipFill>
        <p:spPr bwMode="auto">
          <a:xfrm>
            <a:off x="1574800" y="2065861"/>
            <a:ext cx="9279466" cy="474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7402" y="2065862"/>
            <a:ext cx="1319135" cy="36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</a:t>
            </a:r>
            <a:r>
              <a:rPr lang="en-GB" i="1" dirty="0" smtClean="0"/>
              <a:t>patch</a:t>
            </a:r>
            <a:endParaRPr lang="sv-S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015" t="63751" r="13139" b="2620"/>
          <a:stretch/>
        </p:blipFill>
        <p:spPr bwMode="auto">
          <a:xfrm>
            <a:off x="1574800" y="2065861"/>
            <a:ext cx="9279466" cy="474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74800" y="2065861"/>
            <a:ext cx="2427574" cy="36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2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223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Audio programming using C++ and Pure Data</vt:lpstr>
      <vt:lpstr>Agenda</vt:lpstr>
      <vt:lpstr>Introduction</vt:lpstr>
      <vt:lpstr>Record and playback of audio using C++ </vt:lpstr>
      <vt:lpstr>Demo</vt:lpstr>
      <vt:lpstr>Programming a mixer in Pure Data with live remote control via OSC </vt:lpstr>
      <vt:lpstr>Overview of the patch</vt:lpstr>
      <vt:lpstr>Overview of the patch</vt:lpstr>
      <vt:lpstr>Overview of the patch</vt:lpstr>
      <vt:lpstr>Overview of the patch</vt:lpstr>
      <vt:lpstr>Overview of the patch</vt:lpstr>
      <vt:lpstr>Remote control via OSC</vt:lpstr>
      <vt:lpstr>Demo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programming using C++ and Pure Data</dc:title>
  <dc:creator>pignier</dc:creator>
  <cp:lastModifiedBy>pignier</cp:lastModifiedBy>
  <cp:revision>7</cp:revision>
  <dcterms:created xsi:type="dcterms:W3CDTF">2016-12-14T08:57:24Z</dcterms:created>
  <dcterms:modified xsi:type="dcterms:W3CDTF">2016-12-14T09:31:07Z</dcterms:modified>
</cp:coreProperties>
</file>