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3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70"/>
    <a:srgbClr val="173063"/>
    <a:srgbClr val="0E3D7C"/>
    <a:srgbClr val="1415A3"/>
    <a:srgbClr val="0C0A3F"/>
    <a:srgbClr val="100E51"/>
    <a:srgbClr val="0A0E71"/>
    <a:srgbClr val="71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74"/>
  </p:normalViewPr>
  <p:slideViewPr>
    <p:cSldViewPr>
      <p:cViewPr varScale="1">
        <p:scale>
          <a:sx n="38" d="100"/>
          <a:sy n="38" d="100"/>
        </p:scale>
        <p:origin x="48" y="795"/>
      </p:cViewPr>
      <p:guideLst>
        <p:guide orient="horz" pos="2256"/>
        <p:guide pos="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42547-1216-8745-B61E-1644CC83EEDE}" type="datetimeFigureOut">
              <a:rPr lang="en-US" altLang="en-US"/>
              <a:pPr/>
              <a:t>12/7/2024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AC235E-F41A-DE4A-9D7D-9E19E772B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4D7F38-9E4B-194A-AA5A-81BF138D29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-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3200" cy="2743200"/>
          </a:xfrm>
        </p:spPr>
        <p:txBody>
          <a:bodyPr/>
          <a:lstStyle>
            <a:lvl1pPr algn="ctr"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E4B0F9-A7FB-5046-8EA1-145E13C1BB14}" type="datetimeFigureOut">
              <a:rPr lang="en-US" altLang="en-US"/>
              <a:pPr/>
              <a:t>12/7/2024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36954-0798-F74F-B089-73282A31B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77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8096" y="1947672"/>
            <a:ext cx="10509504" cy="377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461B8EA-79DB-F845-97F0-24C5A509848C}" type="datetimeFigureOut">
              <a:rPr lang="en-US" altLang="en-US"/>
              <a:pPr/>
              <a:t>12/7/2024</a:t>
            </a:fld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38BCF56-2392-5945-BBFF-D427D64A3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45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5080000" cy="639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810684" y="2533650"/>
            <a:ext cx="5183717" cy="327660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1pPr>
            <a:lvl2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2pPr>
            <a:lvl3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3pPr>
            <a:lvl4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4pPr>
            <a:lvl5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828800"/>
            <a:ext cx="5080000" cy="639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093884" y="2533650"/>
            <a:ext cx="5183717" cy="327660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1pPr>
            <a:lvl2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2pPr>
            <a:lvl3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3pPr>
            <a:lvl4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4pPr>
            <a:lvl5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1040245-401E-DC4F-B046-F0C79A3107CA}" type="datetimeFigureOut">
              <a:rPr lang="en-US" altLang="en-US"/>
              <a:pPr/>
              <a:t>12/7/2024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16C8536-7E23-234B-A8F7-08E8ECDA74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2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E3EDF6-D7E0-BF42-B0B6-A092B242026B}" type="datetimeFigureOut">
              <a:rPr lang="en-US" altLang="en-US"/>
              <a:pPr/>
              <a:t>12/7/2024</a:t>
            </a:fld>
            <a:endParaRPr lang="en-US" alt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4907F-A62D-D441-A93A-A617401C2E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643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5999168"/>
            <a:ext cx="12192000" cy="914400"/>
          </a:xfrm>
          <a:prstGeom prst="rect">
            <a:avLst/>
          </a:prstGeom>
          <a:solidFill>
            <a:srgbClr val="003B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67437"/>
            <a:ext cx="2762250" cy="574305"/>
          </a:xfrm>
          <a:prstGeom prst="rect">
            <a:avLst/>
          </a:prstGeom>
        </p:spPr>
      </p:pic>
      <p:sp>
        <p:nvSpPr>
          <p:cNvPr id="1027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768353" y="1947863"/>
            <a:ext cx="1050924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04800" y="6629403"/>
            <a:ext cx="2844800" cy="1365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482C3D94-7C5D-0846-984C-DFD8ACC0A135}" type="datetimeFigureOut">
              <a:rPr lang="en-US" altLang="en-US"/>
              <a:pPr/>
              <a:t>12/7/2024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629403"/>
            <a:ext cx="3860800" cy="1365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44000" y="6629403"/>
            <a:ext cx="2844800" cy="1365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99D00A5A-8E11-5342-9E35-AFD70D0673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txStyles>
    <p:titleStyle>
      <a:lvl1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Clr>
          <a:srgbClr val="173063"/>
        </a:buClr>
        <a:buSzPct val="25000"/>
        <a:buFont typeface="Lucida Grande" charset="0"/>
        <a:buChar char=" "/>
        <a:defRPr sz="2800">
          <a:solidFill>
            <a:srgbClr val="003B70"/>
          </a:solidFill>
          <a:latin typeface="+mn-lt"/>
          <a:ea typeface="ＭＳ Ｐゴシック" charset="0"/>
          <a:cs typeface="ＭＳ Ｐゴシック" charset="0"/>
        </a:defRPr>
      </a:lvl1pPr>
      <a:lvl2pPr marL="114300" indent="227013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Clr>
          <a:srgbClr val="173063"/>
        </a:buClr>
        <a:buFont typeface="Arial" charset="0"/>
        <a:buChar char="•"/>
        <a:defRPr sz="2800">
          <a:solidFill>
            <a:srgbClr val="003B70"/>
          </a:solidFill>
          <a:latin typeface="+mj-lt"/>
          <a:ea typeface="ＭＳ Ｐゴシック" charset="0"/>
        </a:defRPr>
      </a:lvl2pPr>
      <a:lvl3pPr marL="346075" indent="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3pPr>
      <a:lvl4pPr marL="803275" indent="-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4pPr>
      <a:lvl5pPr marL="1031875" indent="-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5pPr>
      <a:lvl6pPr marL="16002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6pPr>
      <a:lvl7pPr marL="20574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7pPr>
      <a:lvl8pPr marL="25146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8pPr>
      <a:lvl9pPr marL="29718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Section Header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Title and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00266" y="1947863"/>
            <a:ext cx="7881937" cy="3776662"/>
          </a:xfrm>
        </p:spPr>
        <p:txBody>
          <a:bodyPr rtlCol="0">
            <a:noAutofit/>
          </a:bodyPr>
          <a:lstStyle/>
          <a:p>
            <a:pPr marL="91440" indent="-91440">
              <a:buFont typeface="Lucida Grande"/>
              <a:buChar char=" "/>
              <a:defRPr/>
            </a:pPr>
            <a:r>
              <a:rPr lang="en-US" dirty="0"/>
              <a:t>Content with bullets</a:t>
            </a:r>
          </a:p>
          <a:p>
            <a:pPr lvl="1">
              <a:defRPr/>
            </a:pPr>
            <a:r>
              <a:rPr lang="en-US" dirty="0"/>
              <a:t>Bullet Level 2</a:t>
            </a:r>
          </a:p>
          <a:p>
            <a:pPr marL="347472" lvl="2">
              <a:buFont typeface="Lucida Grande"/>
              <a:buChar char="-"/>
              <a:defRPr/>
            </a:pPr>
            <a:r>
              <a:rPr lang="en-US" dirty="0"/>
              <a:t>Bullet Level 3</a:t>
            </a:r>
          </a:p>
          <a:p>
            <a:pPr marL="804672" lvl="3">
              <a:buFont typeface="Lucida Grande"/>
              <a:buChar char="-"/>
              <a:defRPr/>
            </a:pPr>
            <a:r>
              <a:rPr lang="en-US" dirty="0"/>
              <a:t>Bullet Level 4</a:t>
            </a:r>
          </a:p>
          <a:p>
            <a:pPr marL="1033272" lvl="4">
              <a:buFont typeface="Lucida Grande"/>
              <a:buChar char="-"/>
              <a:defRPr/>
            </a:pPr>
            <a:r>
              <a:rPr lang="en-US" dirty="0"/>
              <a:t>Bullet Level 5</a:t>
            </a:r>
          </a:p>
          <a:p>
            <a:pPr marL="118872" lvl="2" indent="0">
              <a:buNone/>
              <a:defRPr/>
            </a:pPr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idx="1"/>
          </p:nvPr>
        </p:nvSpPr>
        <p:spPr>
          <a:xfrm>
            <a:off x="2209800" y="1828803"/>
            <a:ext cx="3810000" cy="639763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Comparison Subhead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32016" y="2533650"/>
            <a:ext cx="3887787" cy="3276600"/>
          </a:xfrm>
        </p:spPr>
        <p:txBody>
          <a:bodyPr rtlCol="0">
            <a:noAutofit/>
          </a:bodyPr>
          <a:lstStyle/>
          <a:p>
            <a:pPr marL="91440" indent="-91440">
              <a:buFont typeface="Lucida Grande"/>
              <a:buChar char=" "/>
              <a:defRPr/>
            </a:pPr>
            <a:r>
              <a:rPr lang="en-US" dirty="0"/>
              <a:t>Content 1</a:t>
            </a:r>
          </a:p>
          <a:p>
            <a:pPr lvl="1">
              <a:defRPr/>
            </a:pPr>
            <a:r>
              <a:rPr lang="en-US" dirty="0"/>
              <a:t>Bullet Level 2</a:t>
            </a:r>
          </a:p>
          <a:p>
            <a:pPr marL="347472" lvl="2">
              <a:buFont typeface="Lucida Grande"/>
              <a:buChar char="-"/>
              <a:defRPr/>
            </a:pPr>
            <a:r>
              <a:rPr lang="en-US" dirty="0"/>
              <a:t>Bullet Level 3</a:t>
            </a:r>
          </a:p>
          <a:p>
            <a:pPr marL="804672" lvl="3">
              <a:buFont typeface="Lucida Grande"/>
              <a:buChar char="-"/>
              <a:defRPr/>
            </a:pPr>
            <a:r>
              <a:rPr lang="en-US" dirty="0"/>
              <a:t>Bullet Level 4</a:t>
            </a:r>
          </a:p>
          <a:p>
            <a:pPr marL="1033272" lvl="4">
              <a:buFont typeface="Lucida Grande"/>
              <a:buChar char="-"/>
              <a:defRPr/>
            </a:pPr>
            <a:r>
              <a:rPr lang="en-US" dirty="0"/>
              <a:t>Bullet Level 5</a:t>
            </a:r>
          </a:p>
        </p:txBody>
      </p:sp>
      <p:sp>
        <p:nvSpPr>
          <p:cNvPr id="102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Comparison Header</a:t>
            </a:r>
          </a:p>
        </p:txBody>
      </p:sp>
      <p:sp>
        <p:nvSpPr>
          <p:cNvPr id="10244" name="Text Placeholder 4"/>
          <p:cNvSpPr>
            <a:spLocks noGrp="1"/>
          </p:cNvSpPr>
          <p:nvPr>
            <p:ph type="body" idx="13"/>
          </p:nvPr>
        </p:nvSpPr>
        <p:spPr>
          <a:xfrm>
            <a:off x="6172200" y="1828803"/>
            <a:ext cx="3810000" cy="639763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Comparison Subhead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6094416" y="2533650"/>
            <a:ext cx="3887787" cy="3276600"/>
          </a:xfrm>
        </p:spPr>
        <p:txBody>
          <a:bodyPr rtlCol="0">
            <a:noAutofit/>
          </a:bodyPr>
          <a:lstStyle/>
          <a:p>
            <a:pPr marL="91440" indent="-91440">
              <a:buFont typeface="Lucida Grande"/>
              <a:buChar char=" "/>
              <a:defRPr/>
            </a:pPr>
            <a:r>
              <a:rPr lang="en-US" dirty="0"/>
              <a:t>Content 1</a:t>
            </a:r>
          </a:p>
          <a:p>
            <a:pPr lvl="1">
              <a:defRPr/>
            </a:pPr>
            <a:r>
              <a:rPr lang="en-US" dirty="0"/>
              <a:t>Bullet Level 2</a:t>
            </a:r>
          </a:p>
          <a:p>
            <a:pPr marL="347472" lvl="2">
              <a:buFont typeface="Lucida Grande"/>
              <a:buChar char="-"/>
              <a:defRPr/>
            </a:pPr>
            <a:r>
              <a:rPr lang="en-US" dirty="0"/>
              <a:t>Bullet Level 3</a:t>
            </a:r>
          </a:p>
          <a:p>
            <a:pPr marL="804672" lvl="3">
              <a:buFont typeface="Lucida Grande"/>
              <a:buChar char="-"/>
              <a:defRPr/>
            </a:pPr>
            <a:r>
              <a:rPr lang="en-US" dirty="0"/>
              <a:t>Bullet Level 4</a:t>
            </a:r>
          </a:p>
          <a:p>
            <a:pPr marL="1033272" lvl="4">
              <a:buFont typeface="Lucida Grande"/>
              <a:buChar char="-"/>
              <a:defRPr/>
            </a:pPr>
            <a:r>
              <a:rPr lang="en-US" dirty="0"/>
              <a:t>Bullet Level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an Automated ML Pipeline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Toolset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  <a:p>
            <a:pPr/>
            <a:r>
              <a:t>Project Objectives</a:t>
            </a:r>
          </a:p>
          <a:p>
            <a:pPr lvl="1"/>
            <a:r>
              <a:t>Streamline ML development</a:t>
            </a:r>
          </a:p>
          <a:p>
            <a:pPr lvl="1"/>
            <a:r>
              <a:t>Enhance efficiency</a:t>
            </a:r>
          </a:p>
          <a:p>
            <a:pPr lvl="1"/>
            <a:r>
              <a:t>Ensure consistency</a:t>
            </a:r>
          </a:p>
          <a:p>
            <a:pPr/>
            <a:r>
              <a:t>Key Components</a:t>
            </a:r>
          </a:p>
          <a:p>
            <a:pPr lvl="1"/>
            <a:r>
              <a:t>Data preprocessing</a:t>
            </a:r>
          </a:p>
          <a:p>
            <a:pPr lvl="1"/>
            <a:r>
              <a:t>Model training</a:t>
            </a:r>
          </a:p>
          <a:p>
            <a:pPr lvl="1"/>
            <a:r>
              <a:t>Deployment automation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Current Process</a:t>
            </a:r>
          </a:p>
          <a:p>
            <a:pPr lvl="1"/>
            <a:r>
              <a:t>Manual steps</a:t>
            </a:r>
          </a:p>
          <a:p>
            <a:pPr lvl="1"/>
            <a:r>
              <a:t>Time-consuming</a:t>
            </a:r>
          </a:p>
          <a:p>
            <a:pPr lvl="1"/>
            <a:r>
              <a:t>Error-prone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/>
          <a:p>
            <a:pPr/>
            <a:r>
              <a:t>Automated Pipeline</a:t>
            </a:r>
          </a:p>
          <a:p>
            <a:pPr lvl="1"/>
            <a:r>
              <a:t>Streamlined workflow</a:t>
            </a:r>
          </a:p>
          <a:p>
            <a:pPr lvl="1"/>
            <a:r>
              <a:t>Faster execution</a:t>
            </a:r>
          </a:p>
          <a:p>
            <a:pPr lvl="1"/>
            <a:r>
              <a:t>Reduced errors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D-PowerPoint-Template" id="{0D8B6819-499E-9341-B13D-B41B5A88AD2E}" vid="{D828E52F-980C-A946-9AE0-8A7A3D815F0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USD-PowerPoint-Template-Wide</Template>
  <TotalTime>0</TotalTime>
  <Words>57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Lucida Grande</vt:lpstr>
      <vt:lpstr>Palatino</vt:lpstr>
      <vt:lpstr>Default Theme</vt:lpstr>
      <vt:lpstr>Section Header</vt:lpstr>
      <vt:lpstr>Title and Content</vt:lpstr>
      <vt:lpstr>Comparison Header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D</dc:creator>
  <cp:lastModifiedBy>John D</cp:lastModifiedBy>
  <cp:revision>1</cp:revision>
  <cp:lastPrinted>2006-12-06T17:07:15Z</cp:lastPrinted>
  <dcterms:created xsi:type="dcterms:W3CDTF">2024-12-07T07:51:20Z</dcterms:created>
  <dcterms:modified xsi:type="dcterms:W3CDTF">2024-12-07T07:51:44Z</dcterms:modified>
</cp:coreProperties>
</file>