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550" r:id="rId3"/>
    <p:sldId id="257" r:id="rId4"/>
    <p:sldId id="554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63" r:id="rId13"/>
    <p:sldId id="564" r:id="rId14"/>
    <p:sldId id="565" r:id="rId15"/>
    <p:sldId id="566" r:id="rId16"/>
    <p:sldId id="567" r:id="rId17"/>
    <p:sldId id="568" r:id="rId18"/>
    <p:sldId id="569" r:id="rId19"/>
    <p:sldId id="570" r:id="rId20"/>
    <p:sldId id="571" r:id="rId21"/>
    <p:sldId id="573" r:id="rId22"/>
    <p:sldId id="574" r:id="rId23"/>
    <p:sldId id="577" r:id="rId24"/>
    <p:sldId id="578" r:id="rId25"/>
    <p:sldId id="576" r:id="rId26"/>
    <p:sldId id="575" r:id="rId27"/>
    <p:sldId id="580" r:id="rId28"/>
    <p:sldId id="579" r:id="rId29"/>
    <p:sldId id="581" r:id="rId30"/>
    <p:sldId id="582" r:id="rId31"/>
    <p:sldId id="583" r:id="rId32"/>
    <p:sldId id="584" r:id="rId33"/>
    <p:sldId id="585" r:id="rId34"/>
    <p:sldId id="586" r:id="rId35"/>
    <p:sldId id="587" r:id="rId36"/>
    <p:sldId id="588" r:id="rId37"/>
    <p:sldId id="589" r:id="rId38"/>
    <p:sldId id="592" r:id="rId39"/>
    <p:sldId id="590" r:id="rId40"/>
    <p:sldId id="591" r:id="rId41"/>
    <p:sldId id="593" r:id="rId42"/>
    <p:sldId id="596" r:id="rId43"/>
    <p:sldId id="597" r:id="rId44"/>
    <p:sldId id="598" r:id="rId45"/>
    <p:sldId id="599" r:id="rId46"/>
    <p:sldId id="601" r:id="rId47"/>
    <p:sldId id="602" r:id="rId48"/>
    <p:sldId id="603" r:id="rId49"/>
    <p:sldId id="604" r:id="rId50"/>
    <p:sldId id="605" r:id="rId51"/>
    <p:sldId id="606" r:id="rId52"/>
    <p:sldId id="60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F4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1BAA2-2024-46D1-98B9-4D4F5586F1B3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2B941-CF09-4A58-8550-71CBE5D4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91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2229278-1805-4C1A-9476-45425A4D4108}" type="datetime3">
              <a:rPr lang="en-US" smtClean="0"/>
              <a:t>12 October 2021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1C6F4-61A8-4A95-8FC0-22A3745011B3}" type="slidenum">
              <a:rPr lang="en-US"/>
              <a:pPr/>
              <a:t>2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253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618B-759F-42AD-AC74-06D9A0983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9F378-C899-4EE6-B7FB-B0AEF10F8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731FC-FB97-4C0C-B104-C675A2BF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1F43F-12B8-44E2-A643-99AD9D18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19ED1-6EB1-4820-87C9-3904272A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32EB-478D-4B46-A077-CAE0B628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34317-1023-4F70-8054-610DDAC70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42977-F3B1-4865-AE4E-85B1369D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A7091-E73D-43BE-AE81-19291947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2AC47-CC7A-44AE-8DB4-8AFE8F12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7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D73EDF-EEEE-4A3E-995A-32CE64695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A2F05-5DEA-41A9-B5A9-83971C648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102C5-E733-4412-82E6-09851FCF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A3A66-5C53-42EE-9C94-D4953E29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175D5-F7D8-4076-8FD2-2C090312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6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D253-3361-4D68-804F-0327E722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C079-287E-4164-8151-C27FDA56E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78754-11DC-4886-8456-D45055A6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C65D0-7983-4334-B6C6-449FF7554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C3F56-C7D6-4672-8AC1-57CA7A73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3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4E82-34B8-4C36-9627-3AB17E54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6CEF4-3DFA-4BB7-B30C-400F27DA4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5561F-14EB-4CD6-88DE-55DC991C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5B0A6-4623-4D13-AD17-C7627F8A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B2B82-B927-4F31-B4BA-79045A15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4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7E23-1C81-440B-9155-78208C31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49254-4891-4E21-ABED-F5A64DBE5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9D2AB-0078-497D-B06E-7E539BF13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2101B-982C-43DE-A343-5284E92C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E15A7-F3E6-4121-B4A3-19EF6437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D8C28-591D-4D00-AF1F-297095C9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5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CB10-E0BD-42E0-9033-AC4506680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F8616-C890-4B51-B1B2-3C7CE789D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C503E-493B-45EF-94AA-FAE5AE223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C6CBF-04C9-484A-8E29-DAB51D177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B94C9-78DF-4A43-9767-B476BB5F9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95F70-49ED-4C63-AB97-66CAEDAC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E809A-9667-40A6-8905-4D0E6DF1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E4A5E4-FAB2-458E-8732-EF7BE541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2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62BB-4BD6-4A8B-8FF1-977C5EAB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413FE-D616-4BF6-B86D-A396D1D5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16768-8D9B-4953-9F0C-2C906299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8D9EE-8A42-4105-8E00-E21D3FF8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8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6BE1F0-2F21-41B3-A828-C975B220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163F9-1288-4A98-9932-03D8FE58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D6D0C-A649-4F94-8B03-FBE7F30D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F4788-9079-4DAF-94DD-D47705CF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10D35-8FE3-4CC7-AB6E-06FD45D8B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15414-E994-4D71-B01A-32726DD44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D51DB-0A56-47ED-ADB5-FDBF3E6FC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45780-EBC7-4D30-9BBC-5BD8EF70E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24F85-EC04-4629-9198-C722BDE8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D012-4FC3-4E43-B762-30D16A16A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9C9E1-2301-4E57-BD1B-2BB2A3C36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5C1B8-F3B1-4A9A-A724-101B11421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C5465-FED2-4478-A5A1-C7ACF05A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67C0B-3FFA-4335-BDD7-7B82FA01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6CCF1-09B4-4277-A6B8-8871A60A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4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0EB477-8B14-4A32-B6F5-ED5F5A3D2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465B2-461B-4F44-BF25-9D5359F1D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F1A99-B8C6-4B96-8EEA-ED9BA5524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3DF6A-4F74-47D3-8543-8EB3D58845A9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307FE-1EE2-4AC3-92D9-16E1335FB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081B8-A7F1-40AA-A98A-6598B7492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1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49A46F-58C9-401B-8DC9-3ED1A8B9A978}"/>
              </a:ext>
            </a:extLst>
          </p:cNvPr>
          <p:cNvSpPr txBox="1"/>
          <p:nvPr/>
        </p:nvSpPr>
        <p:spPr>
          <a:xfrm>
            <a:off x="3275283" y="2525397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372B9-6DC7-46A3-A31A-87656A5F269A}"/>
              </a:ext>
            </a:extLst>
          </p:cNvPr>
          <p:cNvSpPr txBox="1"/>
          <p:nvPr/>
        </p:nvSpPr>
        <p:spPr>
          <a:xfrm>
            <a:off x="4931543" y="4676836"/>
            <a:ext cx="4772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Created by: Prof. Caiwen Ding using RARS</a:t>
            </a:r>
          </a:p>
          <a:p>
            <a:pPr algn="ctr"/>
            <a:r>
              <a:rPr lang="en-US" dirty="0"/>
              <a:t>UConn</a:t>
            </a:r>
          </a:p>
        </p:txBody>
      </p:sp>
    </p:spTree>
    <p:extLst>
      <p:ext uri="{BB962C8B-B14F-4D97-AF65-F5344CB8AC3E}">
        <p14:creationId xmlns:p14="http://schemas.microsoft.com/office/powerpoint/2010/main" val="82112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43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(a0=0x00000003)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13773F-CEE9-41B0-BEFB-96A241338D8B}"/>
              </a:ext>
            </a:extLst>
          </p:cNvPr>
          <p:cNvGrpSpPr/>
          <p:nvPr/>
        </p:nvGrpSpPr>
        <p:grpSpPr>
          <a:xfrm>
            <a:off x="8363359" y="3155722"/>
            <a:ext cx="765486" cy="369332"/>
            <a:chOff x="8470792" y="3181237"/>
            <a:chExt cx="765486" cy="369332"/>
          </a:xfrm>
        </p:grpSpPr>
        <p:sp>
          <p:nvSpPr>
            <p:cNvPr id="58" name="Rectangle: Single Corner Snipped 57">
              <a:extLst>
                <a:ext uri="{FF2B5EF4-FFF2-40B4-BE49-F238E27FC236}">
                  <a16:creationId xmlns:a16="http://schemas.microsoft.com/office/drawing/2014/main" id="{70649C3C-5ABD-415F-A49B-E9CF397D2463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A6F61D7-C0A9-4016-917D-EC9650F88DA0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43D89E-7BD1-4714-9B34-9E511D37199A}"/>
              </a:ext>
            </a:extLst>
          </p:cNvPr>
          <p:cNvGrpSpPr/>
          <p:nvPr/>
        </p:nvGrpSpPr>
        <p:grpSpPr>
          <a:xfrm>
            <a:off x="119029" y="4122386"/>
            <a:ext cx="889544" cy="369332"/>
            <a:chOff x="65091" y="1511632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77460" y="1580047"/>
              <a:ext cx="541383" cy="20829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65091" y="1511632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FB3272C-DD9D-4910-8DFA-EEE85783F07D}"/>
              </a:ext>
            </a:extLst>
          </p:cNvPr>
          <p:cNvSpPr txBox="1"/>
          <p:nvPr/>
        </p:nvSpPr>
        <p:spPr>
          <a:xfrm>
            <a:off x="6083327" y="1533312"/>
            <a:ext cx="2558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jump; 2.ra=PC+4=0x00400008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F4906A-88EE-44EE-B492-919B986356CA}"/>
              </a:ext>
            </a:extLst>
          </p:cNvPr>
          <p:cNvSpPr txBox="1"/>
          <p:nvPr/>
        </p:nvSpPr>
        <p:spPr>
          <a:xfrm>
            <a:off x="6122040" y="2260169"/>
            <a:ext cx="2558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SP= 0x7fffeff4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7887FD-D8E0-498E-A03C-3E4AFFFCEB6E}"/>
              </a:ext>
            </a:extLst>
          </p:cNvPr>
          <p:cNvSpPr txBox="1"/>
          <p:nvPr/>
        </p:nvSpPr>
        <p:spPr>
          <a:xfrm>
            <a:off x="6124782" y="3883024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a0=0x00000002</a:t>
            </a:r>
          </a:p>
        </p:txBody>
      </p:sp>
    </p:spTree>
    <p:extLst>
      <p:ext uri="{BB962C8B-B14F-4D97-AF65-F5344CB8AC3E}">
        <p14:creationId xmlns:p14="http://schemas.microsoft.com/office/powerpoint/2010/main" val="3352673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43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(a0=0x00000003)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13773F-CEE9-41B0-BEFB-96A241338D8B}"/>
              </a:ext>
            </a:extLst>
          </p:cNvPr>
          <p:cNvGrpSpPr/>
          <p:nvPr/>
        </p:nvGrpSpPr>
        <p:grpSpPr>
          <a:xfrm>
            <a:off x="8363359" y="3155722"/>
            <a:ext cx="765486" cy="369332"/>
            <a:chOff x="8470792" y="3181237"/>
            <a:chExt cx="765486" cy="369332"/>
          </a:xfrm>
        </p:grpSpPr>
        <p:sp>
          <p:nvSpPr>
            <p:cNvPr id="58" name="Rectangle: Single Corner Snipped 57">
              <a:extLst>
                <a:ext uri="{FF2B5EF4-FFF2-40B4-BE49-F238E27FC236}">
                  <a16:creationId xmlns:a16="http://schemas.microsoft.com/office/drawing/2014/main" id="{70649C3C-5ABD-415F-A49B-E9CF397D2463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A6F61D7-C0A9-4016-917D-EC9650F88DA0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43D89E-7BD1-4714-9B34-9E511D37199A}"/>
              </a:ext>
            </a:extLst>
          </p:cNvPr>
          <p:cNvGrpSpPr/>
          <p:nvPr/>
        </p:nvGrpSpPr>
        <p:grpSpPr>
          <a:xfrm>
            <a:off x="191731" y="2198614"/>
            <a:ext cx="889544" cy="369332"/>
            <a:chOff x="65091" y="1511632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77460" y="1580047"/>
              <a:ext cx="541383" cy="20829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65091" y="1511632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DF4906A-88EE-44EE-B492-919B986356CA}"/>
              </a:ext>
            </a:extLst>
          </p:cNvPr>
          <p:cNvSpPr txBox="1"/>
          <p:nvPr/>
        </p:nvSpPr>
        <p:spPr>
          <a:xfrm>
            <a:off x="6122040" y="2260169"/>
            <a:ext cx="2558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SP= 0x7fffeff4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7887FD-D8E0-498E-A03C-3E4AFFFCEB6E}"/>
              </a:ext>
            </a:extLst>
          </p:cNvPr>
          <p:cNvSpPr txBox="1"/>
          <p:nvPr/>
        </p:nvSpPr>
        <p:spPr>
          <a:xfrm>
            <a:off x="6124782" y="3883024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a0=0x00000002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42392C-7182-48B5-979A-E177F07E5C7E}"/>
              </a:ext>
            </a:extLst>
          </p:cNvPr>
          <p:cNvSpPr txBox="1"/>
          <p:nvPr/>
        </p:nvSpPr>
        <p:spPr>
          <a:xfrm>
            <a:off x="6122040" y="4130567"/>
            <a:ext cx="2558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jump; 2.ra=PC+4=0x00400034</a:t>
            </a:r>
          </a:p>
        </p:txBody>
      </p:sp>
    </p:spTree>
    <p:extLst>
      <p:ext uri="{BB962C8B-B14F-4D97-AF65-F5344CB8AC3E}">
        <p14:creationId xmlns:p14="http://schemas.microsoft.com/office/powerpoint/2010/main" val="3738695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43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(a0=0x00000003)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13773F-CEE9-41B0-BEFB-96A241338D8B}"/>
              </a:ext>
            </a:extLst>
          </p:cNvPr>
          <p:cNvGrpSpPr/>
          <p:nvPr/>
        </p:nvGrpSpPr>
        <p:grpSpPr>
          <a:xfrm>
            <a:off x="8363359" y="3952917"/>
            <a:ext cx="765486" cy="369332"/>
            <a:chOff x="8470792" y="3181237"/>
            <a:chExt cx="765486" cy="369332"/>
          </a:xfrm>
        </p:grpSpPr>
        <p:sp>
          <p:nvSpPr>
            <p:cNvPr id="58" name="Rectangle: Single Corner Snipped 57">
              <a:extLst>
                <a:ext uri="{FF2B5EF4-FFF2-40B4-BE49-F238E27FC236}">
                  <a16:creationId xmlns:a16="http://schemas.microsoft.com/office/drawing/2014/main" id="{70649C3C-5ABD-415F-A49B-E9CF397D2463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A6F61D7-C0A9-4016-917D-EC9650F88DA0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43D89E-7BD1-4714-9B34-9E511D37199A}"/>
              </a:ext>
            </a:extLst>
          </p:cNvPr>
          <p:cNvGrpSpPr/>
          <p:nvPr/>
        </p:nvGrpSpPr>
        <p:grpSpPr>
          <a:xfrm>
            <a:off x="191731" y="2449466"/>
            <a:ext cx="889544" cy="369332"/>
            <a:chOff x="65091" y="1511632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77460" y="1580047"/>
              <a:ext cx="541383" cy="20829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65091" y="1511632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7887FD-D8E0-498E-A03C-3E4AFFFCEB6E}"/>
              </a:ext>
            </a:extLst>
          </p:cNvPr>
          <p:cNvSpPr txBox="1"/>
          <p:nvPr/>
        </p:nvSpPr>
        <p:spPr>
          <a:xfrm>
            <a:off x="6124782" y="3883024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a0=0x00000002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EFEB2-D4DE-43A2-B46A-BE75B7D17745}"/>
              </a:ext>
            </a:extLst>
          </p:cNvPr>
          <p:cNvSpPr/>
          <p:nvPr/>
        </p:nvSpPr>
        <p:spPr>
          <a:xfrm>
            <a:off x="10095927" y="3525054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D3F2E5-611B-4EAF-BA3F-A8A914E06C2C}"/>
              </a:ext>
            </a:extLst>
          </p:cNvPr>
          <p:cNvSpPr/>
          <p:nvPr/>
        </p:nvSpPr>
        <p:spPr>
          <a:xfrm>
            <a:off x="10095927" y="3901616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024B17-AD34-4158-A491-1A1411E8D4BF}"/>
              </a:ext>
            </a:extLst>
          </p:cNvPr>
          <p:cNvSpPr txBox="1"/>
          <p:nvPr/>
        </p:nvSpPr>
        <p:spPr>
          <a:xfrm>
            <a:off x="8882915" y="3945901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5A9DCF-2FEF-48CF-91C2-C334AB7D51FA}"/>
              </a:ext>
            </a:extLst>
          </p:cNvPr>
          <p:cNvSpPr txBox="1"/>
          <p:nvPr/>
        </p:nvSpPr>
        <p:spPr>
          <a:xfrm>
            <a:off x="8899782" y="3547977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1CC5BAD-A69C-446D-A631-B1951248F6B1}"/>
              </a:ext>
            </a:extLst>
          </p:cNvPr>
          <p:cNvSpPr txBox="1"/>
          <p:nvPr/>
        </p:nvSpPr>
        <p:spPr>
          <a:xfrm>
            <a:off x="6122040" y="4130567"/>
            <a:ext cx="2558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jump; 2.ra=PC+4=0x00400034</a:t>
            </a:r>
          </a:p>
        </p:txBody>
      </p:sp>
    </p:spTree>
    <p:extLst>
      <p:ext uri="{BB962C8B-B14F-4D97-AF65-F5344CB8AC3E}">
        <p14:creationId xmlns:p14="http://schemas.microsoft.com/office/powerpoint/2010/main" val="1900055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43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(a0=0x00000003)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13773F-CEE9-41B0-BEFB-96A241338D8B}"/>
              </a:ext>
            </a:extLst>
          </p:cNvPr>
          <p:cNvGrpSpPr/>
          <p:nvPr/>
        </p:nvGrpSpPr>
        <p:grpSpPr>
          <a:xfrm>
            <a:off x="8363359" y="3952917"/>
            <a:ext cx="765486" cy="369332"/>
            <a:chOff x="8470792" y="3181237"/>
            <a:chExt cx="765486" cy="369332"/>
          </a:xfrm>
        </p:grpSpPr>
        <p:sp>
          <p:nvSpPr>
            <p:cNvPr id="58" name="Rectangle: Single Corner Snipped 57">
              <a:extLst>
                <a:ext uri="{FF2B5EF4-FFF2-40B4-BE49-F238E27FC236}">
                  <a16:creationId xmlns:a16="http://schemas.microsoft.com/office/drawing/2014/main" id="{70649C3C-5ABD-415F-A49B-E9CF397D2463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A6F61D7-C0A9-4016-917D-EC9650F88DA0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43D89E-7BD1-4714-9B34-9E511D37199A}"/>
              </a:ext>
            </a:extLst>
          </p:cNvPr>
          <p:cNvGrpSpPr/>
          <p:nvPr/>
        </p:nvGrpSpPr>
        <p:grpSpPr>
          <a:xfrm>
            <a:off x="191731" y="2708174"/>
            <a:ext cx="889544" cy="369332"/>
            <a:chOff x="65091" y="1511632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77460" y="1580047"/>
              <a:ext cx="541383" cy="20829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65091" y="1511632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7887FD-D8E0-498E-A03C-3E4AFFFCEB6E}"/>
              </a:ext>
            </a:extLst>
          </p:cNvPr>
          <p:cNvSpPr txBox="1"/>
          <p:nvPr/>
        </p:nvSpPr>
        <p:spPr>
          <a:xfrm>
            <a:off x="6124782" y="3883024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a0=0x00000002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EFEB2-D4DE-43A2-B46A-BE75B7D17745}"/>
              </a:ext>
            </a:extLst>
          </p:cNvPr>
          <p:cNvSpPr/>
          <p:nvPr/>
        </p:nvSpPr>
        <p:spPr>
          <a:xfrm>
            <a:off x="10095927" y="3525054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D3F2E5-611B-4EAF-BA3F-A8A914E06C2C}"/>
              </a:ext>
            </a:extLst>
          </p:cNvPr>
          <p:cNvSpPr/>
          <p:nvPr/>
        </p:nvSpPr>
        <p:spPr>
          <a:xfrm>
            <a:off x="10095927" y="3901616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024B17-AD34-4158-A491-1A1411E8D4BF}"/>
              </a:ext>
            </a:extLst>
          </p:cNvPr>
          <p:cNvSpPr txBox="1"/>
          <p:nvPr/>
        </p:nvSpPr>
        <p:spPr>
          <a:xfrm>
            <a:off x="8882915" y="3945901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5A9DCF-2FEF-48CF-91C2-C334AB7D51FA}"/>
              </a:ext>
            </a:extLst>
          </p:cNvPr>
          <p:cNvSpPr txBox="1"/>
          <p:nvPr/>
        </p:nvSpPr>
        <p:spPr>
          <a:xfrm>
            <a:off x="8899782" y="3547977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DA63C2-D50C-45F0-8743-4033802A6EA3}"/>
              </a:ext>
            </a:extLst>
          </p:cNvPr>
          <p:cNvSpPr txBox="1"/>
          <p:nvPr/>
        </p:nvSpPr>
        <p:spPr>
          <a:xfrm>
            <a:off x="10092907" y="3544307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0x00400034 (ra)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1DC740-EBD8-438A-9A0B-CEAB95B9552E}"/>
              </a:ext>
            </a:extLst>
          </p:cNvPr>
          <p:cNvSpPr txBox="1"/>
          <p:nvPr/>
        </p:nvSpPr>
        <p:spPr>
          <a:xfrm>
            <a:off x="6122040" y="4130567"/>
            <a:ext cx="2558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jump; 2.ra=PC+4=0x00400034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EB490B0-C487-41CF-9140-BA5D4B8FBEE8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8170852" y="3728973"/>
            <a:ext cx="1922055" cy="580438"/>
          </a:xfrm>
          <a:prstGeom prst="straightConnector1">
            <a:avLst/>
          </a:prstGeom>
          <a:ln>
            <a:solidFill>
              <a:srgbClr val="14F4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896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43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(a0=0x00000003)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13773F-CEE9-41B0-BEFB-96A241338D8B}"/>
              </a:ext>
            </a:extLst>
          </p:cNvPr>
          <p:cNvGrpSpPr/>
          <p:nvPr/>
        </p:nvGrpSpPr>
        <p:grpSpPr>
          <a:xfrm>
            <a:off x="8363359" y="3952917"/>
            <a:ext cx="765486" cy="369332"/>
            <a:chOff x="8470792" y="3181237"/>
            <a:chExt cx="765486" cy="369332"/>
          </a:xfrm>
        </p:grpSpPr>
        <p:sp>
          <p:nvSpPr>
            <p:cNvPr id="58" name="Rectangle: Single Corner Snipped 57">
              <a:extLst>
                <a:ext uri="{FF2B5EF4-FFF2-40B4-BE49-F238E27FC236}">
                  <a16:creationId xmlns:a16="http://schemas.microsoft.com/office/drawing/2014/main" id="{70649C3C-5ABD-415F-A49B-E9CF397D2463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A6F61D7-C0A9-4016-917D-EC9650F88DA0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43D89E-7BD1-4714-9B34-9E511D37199A}"/>
              </a:ext>
            </a:extLst>
          </p:cNvPr>
          <p:cNvGrpSpPr/>
          <p:nvPr/>
        </p:nvGrpSpPr>
        <p:grpSpPr>
          <a:xfrm>
            <a:off x="191731" y="2937425"/>
            <a:ext cx="889544" cy="369332"/>
            <a:chOff x="65091" y="1511632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77460" y="1580047"/>
              <a:ext cx="541383" cy="20829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65091" y="1511632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7887FD-D8E0-498E-A03C-3E4AFFFCEB6E}"/>
              </a:ext>
            </a:extLst>
          </p:cNvPr>
          <p:cNvSpPr txBox="1"/>
          <p:nvPr/>
        </p:nvSpPr>
        <p:spPr>
          <a:xfrm>
            <a:off x="6124782" y="3883024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a0=0x00000002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EFEB2-D4DE-43A2-B46A-BE75B7D17745}"/>
              </a:ext>
            </a:extLst>
          </p:cNvPr>
          <p:cNvSpPr/>
          <p:nvPr/>
        </p:nvSpPr>
        <p:spPr>
          <a:xfrm>
            <a:off x="10095927" y="3525054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D3F2E5-611B-4EAF-BA3F-A8A914E06C2C}"/>
              </a:ext>
            </a:extLst>
          </p:cNvPr>
          <p:cNvSpPr/>
          <p:nvPr/>
        </p:nvSpPr>
        <p:spPr>
          <a:xfrm>
            <a:off x="10095927" y="3901616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024B17-AD34-4158-A491-1A1411E8D4BF}"/>
              </a:ext>
            </a:extLst>
          </p:cNvPr>
          <p:cNvSpPr txBox="1"/>
          <p:nvPr/>
        </p:nvSpPr>
        <p:spPr>
          <a:xfrm>
            <a:off x="8882915" y="3945901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5A9DCF-2FEF-48CF-91C2-C334AB7D51FA}"/>
              </a:ext>
            </a:extLst>
          </p:cNvPr>
          <p:cNvSpPr txBox="1"/>
          <p:nvPr/>
        </p:nvSpPr>
        <p:spPr>
          <a:xfrm>
            <a:off x="8899782" y="3547977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DA63C2-D50C-45F0-8743-4033802A6EA3}"/>
              </a:ext>
            </a:extLst>
          </p:cNvPr>
          <p:cNvSpPr txBox="1"/>
          <p:nvPr/>
        </p:nvSpPr>
        <p:spPr>
          <a:xfrm>
            <a:off x="10092907" y="3544307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2892CF-A260-4280-8EE8-1307C575AEB7}"/>
              </a:ext>
            </a:extLst>
          </p:cNvPr>
          <p:cNvSpPr txBox="1"/>
          <p:nvPr/>
        </p:nvSpPr>
        <p:spPr>
          <a:xfrm>
            <a:off x="10099723" y="3923615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0x00000002 (a0)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033CAB7-53D9-43D5-8EF9-E7EC61BE346D}"/>
              </a:ext>
            </a:extLst>
          </p:cNvPr>
          <p:cNvSpPr txBox="1"/>
          <p:nvPr/>
        </p:nvSpPr>
        <p:spPr>
          <a:xfrm>
            <a:off x="6122040" y="4130567"/>
            <a:ext cx="2558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jump; 2.ra=PC+4=0x00400034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7EA25A4-A166-40B0-A6B6-C882B914203F}"/>
              </a:ext>
            </a:extLst>
          </p:cNvPr>
          <p:cNvCxnSpPr>
            <a:cxnSpLocks/>
          </p:cNvCxnSpPr>
          <p:nvPr/>
        </p:nvCxnSpPr>
        <p:spPr>
          <a:xfrm>
            <a:off x="7350826" y="4029694"/>
            <a:ext cx="2691740" cy="0"/>
          </a:xfrm>
          <a:prstGeom prst="straightConnector1">
            <a:avLst/>
          </a:prstGeom>
          <a:ln>
            <a:solidFill>
              <a:srgbClr val="14F4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494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43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(a0=0x00000003)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13773F-CEE9-41B0-BEFB-96A241338D8B}"/>
              </a:ext>
            </a:extLst>
          </p:cNvPr>
          <p:cNvGrpSpPr/>
          <p:nvPr/>
        </p:nvGrpSpPr>
        <p:grpSpPr>
          <a:xfrm>
            <a:off x="8363359" y="3952917"/>
            <a:ext cx="765486" cy="369332"/>
            <a:chOff x="8470792" y="3181237"/>
            <a:chExt cx="765486" cy="369332"/>
          </a:xfrm>
        </p:grpSpPr>
        <p:sp>
          <p:nvSpPr>
            <p:cNvPr id="58" name="Rectangle: Single Corner Snipped 57">
              <a:extLst>
                <a:ext uri="{FF2B5EF4-FFF2-40B4-BE49-F238E27FC236}">
                  <a16:creationId xmlns:a16="http://schemas.microsoft.com/office/drawing/2014/main" id="{70649C3C-5ABD-415F-A49B-E9CF397D2463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A6F61D7-C0A9-4016-917D-EC9650F88DA0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43D89E-7BD1-4714-9B34-9E511D37199A}"/>
              </a:ext>
            </a:extLst>
          </p:cNvPr>
          <p:cNvGrpSpPr/>
          <p:nvPr/>
        </p:nvGrpSpPr>
        <p:grpSpPr>
          <a:xfrm>
            <a:off x="191731" y="3152852"/>
            <a:ext cx="889544" cy="369332"/>
            <a:chOff x="65091" y="1511632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77460" y="1580047"/>
              <a:ext cx="541383" cy="20829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65091" y="1511632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7887FD-D8E0-498E-A03C-3E4AFFFCEB6E}"/>
              </a:ext>
            </a:extLst>
          </p:cNvPr>
          <p:cNvSpPr txBox="1"/>
          <p:nvPr/>
        </p:nvSpPr>
        <p:spPr>
          <a:xfrm>
            <a:off x="6124782" y="3883024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a0=0x00000002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EFEB2-D4DE-43A2-B46A-BE75B7D17745}"/>
              </a:ext>
            </a:extLst>
          </p:cNvPr>
          <p:cNvSpPr/>
          <p:nvPr/>
        </p:nvSpPr>
        <p:spPr>
          <a:xfrm>
            <a:off x="10095927" y="3525054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D3F2E5-611B-4EAF-BA3F-A8A914E06C2C}"/>
              </a:ext>
            </a:extLst>
          </p:cNvPr>
          <p:cNvSpPr/>
          <p:nvPr/>
        </p:nvSpPr>
        <p:spPr>
          <a:xfrm>
            <a:off x="10095927" y="3901616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024B17-AD34-4158-A491-1A1411E8D4BF}"/>
              </a:ext>
            </a:extLst>
          </p:cNvPr>
          <p:cNvSpPr txBox="1"/>
          <p:nvPr/>
        </p:nvSpPr>
        <p:spPr>
          <a:xfrm>
            <a:off x="8882915" y="3945901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5A9DCF-2FEF-48CF-91C2-C334AB7D51FA}"/>
              </a:ext>
            </a:extLst>
          </p:cNvPr>
          <p:cNvSpPr txBox="1"/>
          <p:nvPr/>
        </p:nvSpPr>
        <p:spPr>
          <a:xfrm>
            <a:off x="8899782" y="3547977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DA63C2-D50C-45F0-8743-4033802A6EA3}"/>
              </a:ext>
            </a:extLst>
          </p:cNvPr>
          <p:cNvSpPr txBox="1"/>
          <p:nvPr/>
        </p:nvSpPr>
        <p:spPr>
          <a:xfrm>
            <a:off x="10092907" y="3544307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2892CF-A260-4280-8EE8-1307C575AEB7}"/>
              </a:ext>
            </a:extLst>
          </p:cNvPr>
          <p:cNvSpPr txBox="1"/>
          <p:nvPr/>
        </p:nvSpPr>
        <p:spPr>
          <a:xfrm>
            <a:off x="10099723" y="3923615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0x00000002 (a0)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3BA3D6-0F7E-4A50-BA7C-1A070F0572FE}"/>
              </a:ext>
            </a:extLst>
          </p:cNvPr>
          <p:cNvSpPr txBox="1"/>
          <p:nvPr/>
        </p:nvSpPr>
        <p:spPr>
          <a:xfrm>
            <a:off x="6122040" y="4130567"/>
            <a:ext cx="2558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jump; 2.ra=PC+4=0x00400034</a:t>
            </a:r>
          </a:p>
        </p:txBody>
      </p:sp>
    </p:spTree>
    <p:extLst>
      <p:ext uri="{BB962C8B-B14F-4D97-AF65-F5344CB8AC3E}">
        <p14:creationId xmlns:p14="http://schemas.microsoft.com/office/powerpoint/2010/main" val="2904719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43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(a0=0x00000003)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13773F-CEE9-41B0-BEFB-96A241338D8B}"/>
              </a:ext>
            </a:extLst>
          </p:cNvPr>
          <p:cNvGrpSpPr/>
          <p:nvPr/>
        </p:nvGrpSpPr>
        <p:grpSpPr>
          <a:xfrm>
            <a:off x="8363359" y="3952917"/>
            <a:ext cx="765486" cy="369332"/>
            <a:chOff x="8470792" y="3181237"/>
            <a:chExt cx="765486" cy="369332"/>
          </a:xfrm>
        </p:grpSpPr>
        <p:sp>
          <p:nvSpPr>
            <p:cNvPr id="58" name="Rectangle: Single Corner Snipped 57">
              <a:extLst>
                <a:ext uri="{FF2B5EF4-FFF2-40B4-BE49-F238E27FC236}">
                  <a16:creationId xmlns:a16="http://schemas.microsoft.com/office/drawing/2014/main" id="{70649C3C-5ABD-415F-A49B-E9CF397D2463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A6F61D7-C0A9-4016-917D-EC9650F88DA0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43D89E-7BD1-4714-9B34-9E511D37199A}"/>
              </a:ext>
            </a:extLst>
          </p:cNvPr>
          <p:cNvGrpSpPr/>
          <p:nvPr/>
        </p:nvGrpSpPr>
        <p:grpSpPr>
          <a:xfrm>
            <a:off x="191731" y="3883024"/>
            <a:ext cx="889544" cy="369332"/>
            <a:chOff x="65091" y="1511632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77460" y="1580047"/>
              <a:ext cx="541383" cy="20829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65091" y="1511632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7887FD-D8E0-498E-A03C-3E4AFFFCEB6E}"/>
              </a:ext>
            </a:extLst>
          </p:cNvPr>
          <p:cNvSpPr txBox="1"/>
          <p:nvPr/>
        </p:nvSpPr>
        <p:spPr>
          <a:xfrm>
            <a:off x="6124782" y="3883024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a0=0x00000002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EFEB2-D4DE-43A2-B46A-BE75B7D17745}"/>
              </a:ext>
            </a:extLst>
          </p:cNvPr>
          <p:cNvSpPr/>
          <p:nvPr/>
        </p:nvSpPr>
        <p:spPr>
          <a:xfrm>
            <a:off x="10095927" y="3525054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D3F2E5-611B-4EAF-BA3F-A8A914E06C2C}"/>
              </a:ext>
            </a:extLst>
          </p:cNvPr>
          <p:cNvSpPr/>
          <p:nvPr/>
        </p:nvSpPr>
        <p:spPr>
          <a:xfrm>
            <a:off x="10095927" y="3901616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024B17-AD34-4158-A491-1A1411E8D4BF}"/>
              </a:ext>
            </a:extLst>
          </p:cNvPr>
          <p:cNvSpPr txBox="1"/>
          <p:nvPr/>
        </p:nvSpPr>
        <p:spPr>
          <a:xfrm>
            <a:off x="8882915" y="3945901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5A9DCF-2FEF-48CF-91C2-C334AB7D51FA}"/>
              </a:ext>
            </a:extLst>
          </p:cNvPr>
          <p:cNvSpPr txBox="1"/>
          <p:nvPr/>
        </p:nvSpPr>
        <p:spPr>
          <a:xfrm>
            <a:off x="8899782" y="3547977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DA63C2-D50C-45F0-8743-4033802A6EA3}"/>
              </a:ext>
            </a:extLst>
          </p:cNvPr>
          <p:cNvSpPr txBox="1"/>
          <p:nvPr/>
        </p:nvSpPr>
        <p:spPr>
          <a:xfrm>
            <a:off x="10092907" y="3544307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2892CF-A260-4280-8EE8-1307C575AEB7}"/>
              </a:ext>
            </a:extLst>
          </p:cNvPr>
          <p:cNvSpPr txBox="1"/>
          <p:nvPr/>
        </p:nvSpPr>
        <p:spPr>
          <a:xfrm>
            <a:off x="10099723" y="3923615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0x00000002 (a0)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DBFFC7E-5387-4010-AE5E-3F856783C005}"/>
              </a:ext>
            </a:extLst>
          </p:cNvPr>
          <p:cNvSpPr txBox="1"/>
          <p:nvPr/>
        </p:nvSpPr>
        <p:spPr>
          <a:xfrm>
            <a:off x="6122040" y="4130567"/>
            <a:ext cx="2558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jump; 2.ra=PC+4=0x00400034</a:t>
            </a:r>
          </a:p>
        </p:txBody>
      </p:sp>
    </p:spTree>
    <p:extLst>
      <p:ext uri="{BB962C8B-B14F-4D97-AF65-F5344CB8AC3E}">
        <p14:creationId xmlns:p14="http://schemas.microsoft.com/office/powerpoint/2010/main" val="2725047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43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(a0=0x00000003)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13773F-CEE9-41B0-BEFB-96A241338D8B}"/>
              </a:ext>
            </a:extLst>
          </p:cNvPr>
          <p:cNvGrpSpPr/>
          <p:nvPr/>
        </p:nvGrpSpPr>
        <p:grpSpPr>
          <a:xfrm>
            <a:off x="8363359" y="3952917"/>
            <a:ext cx="765486" cy="369332"/>
            <a:chOff x="8470792" y="3181237"/>
            <a:chExt cx="765486" cy="369332"/>
          </a:xfrm>
        </p:grpSpPr>
        <p:sp>
          <p:nvSpPr>
            <p:cNvPr id="58" name="Rectangle: Single Corner Snipped 57">
              <a:extLst>
                <a:ext uri="{FF2B5EF4-FFF2-40B4-BE49-F238E27FC236}">
                  <a16:creationId xmlns:a16="http://schemas.microsoft.com/office/drawing/2014/main" id="{70649C3C-5ABD-415F-A49B-E9CF397D2463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A6F61D7-C0A9-4016-917D-EC9650F88DA0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43D89E-7BD1-4714-9B34-9E511D37199A}"/>
              </a:ext>
            </a:extLst>
          </p:cNvPr>
          <p:cNvGrpSpPr/>
          <p:nvPr/>
        </p:nvGrpSpPr>
        <p:grpSpPr>
          <a:xfrm>
            <a:off x="191731" y="4130567"/>
            <a:ext cx="889544" cy="369332"/>
            <a:chOff x="65091" y="1511632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77460" y="1580047"/>
              <a:ext cx="541383" cy="20829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65091" y="1511632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7887FD-D8E0-498E-A03C-3E4AFFFCEB6E}"/>
              </a:ext>
            </a:extLst>
          </p:cNvPr>
          <p:cNvSpPr txBox="1"/>
          <p:nvPr/>
        </p:nvSpPr>
        <p:spPr>
          <a:xfrm>
            <a:off x="6124782" y="3883024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a0= 0x0000000</a:t>
            </a:r>
            <a:r>
              <a:rPr lang="en-US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EFEB2-D4DE-43A2-B46A-BE75B7D17745}"/>
              </a:ext>
            </a:extLst>
          </p:cNvPr>
          <p:cNvSpPr/>
          <p:nvPr/>
        </p:nvSpPr>
        <p:spPr>
          <a:xfrm>
            <a:off x="10095927" y="3525054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D3F2E5-611B-4EAF-BA3F-A8A914E06C2C}"/>
              </a:ext>
            </a:extLst>
          </p:cNvPr>
          <p:cNvSpPr/>
          <p:nvPr/>
        </p:nvSpPr>
        <p:spPr>
          <a:xfrm>
            <a:off x="10095927" y="3901616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024B17-AD34-4158-A491-1A1411E8D4BF}"/>
              </a:ext>
            </a:extLst>
          </p:cNvPr>
          <p:cNvSpPr txBox="1"/>
          <p:nvPr/>
        </p:nvSpPr>
        <p:spPr>
          <a:xfrm>
            <a:off x="8882915" y="3945901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5A9DCF-2FEF-48CF-91C2-C334AB7D51FA}"/>
              </a:ext>
            </a:extLst>
          </p:cNvPr>
          <p:cNvSpPr txBox="1"/>
          <p:nvPr/>
        </p:nvSpPr>
        <p:spPr>
          <a:xfrm>
            <a:off x="8899782" y="3547977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DA63C2-D50C-45F0-8743-4033802A6EA3}"/>
              </a:ext>
            </a:extLst>
          </p:cNvPr>
          <p:cNvSpPr txBox="1"/>
          <p:nvPr/>
        </p:nvSpPr>
        <p:spPr>
          <a:xfrm>
            <a:off x="10092907" y="3544307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2892CF-A260-4280-8EE8-1307C575AEB7}"/>
              </a:ext>
            </a:extLst>
          </p:cNvPr>
          <p:cNvSpPr txBox="1"/>
          <p:nvPr/>
        </p:nvSpPr>
        <p:spPr>
          <a:xfrm>
            <a:off x="10099723" y="3923615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0x00000002 (a0)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BFEB60-01D9-48AE-A12B-A32E28A530A4}"/>
              </a:ext>
            </a:extLst>
          </p:cNvPr>
          <p:cNvSpPr txBox="1"/>
          <p:nvPr/>
        </p:nvSpPr>
        <p:spPr>
          <a:xfrm>
            <a:off x="6122040" y="4130567"/>
            <a:ext cx="2558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jump; 2.ra=PC+4=0x00400034</a:t>
            </a:r>
          </a:p>
        </p:txBody>
      </p:sp>
    </p:spTree>
    <p:extLst>
      <p:ext uri="{BB962C8B-B14F-4D97-AF65-F5344CB8AC3E}">
        <p14:creationId xmlns:p14="http://schemas.microsoft.com/office/powerpoint/2010/main" val="3626745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43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(a0=0x00000003)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13773F-CEE9-41B0-BEFB-96A241338D8B}"/>
              </a:ext>
            </a:extLst>
          </p:cNvPr>
          <p:cNvGrpSpPr/>
          <p:nvPr/>
        </p:nvGrpSpPr>
        <p:grpSpPr>
          <a:xfrm>
            <a:off x="8363359" y="3952917"/>
            <a:ext cx="765486" cy="369332"/>
            <a:chOff x="8470792" y="3181237"/>
            <a:chExt cx="765486" cy="369332"/>
          </a:xfrm>
        </p:grpSpPr>
        <p:sp>
          <p:nvSpPr>
            <p:cNvPr id="58" name="Rectangle: Single Corner Snipped 57">
              <a:extLst>
                <a:ext uri="{FF2B5EF4-FFF2-40B4-BE49-F238E27FC236}">
                  <a16:creationId xmlns:a16="http://schemas.microsoft.com/office/drawing/2014/main" id="{70649C3C-5ABD-415F-A49B-E9CF397D2463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A6F61D7-C0A9-4016-917D-EC9650F88DA0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43D89E-7BD1-4714-9B34-9E511D37199A}"/>
              </a:ext>
            </a:extLst>
          </p:cNvPr>
          <p:cNvGrpSpPr/>
          <p:nvPr/>
        </p:nvGrpSpPr>
        <p:grpSpPr>
          <a:xfrm>
            <a:off x="191731" y="2225426"/>
            <a:ext cx="889544" cy="369332"/>
            <a:chOff x="65091" y="1511632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77460" y="1580047"/>
              <a:ext cx="541383" cy="20829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65091" y="1511632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7887FD-D8E0-498E-A03C-3E4AFFFCEB6E}"/>
              </a:ext>
            </a:extLst>
          </p:cNvPr>
          <p:cNvSpPr txBox="1"/>
          <p:nvPr/>
        </p:nvSpPr>
        <p:spPr>
          <a:xfrm>
            <a:off x="6124782" y="3883024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a0= 0x0000000</a:t>
            </a:r>
            <a:r>
              <a:rPr lang="en-US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EFEB2-D4DE-43A2-B46A-BE75B7D17745}"/>
              </a:ext>
            </a:extLst>
          </p:cNvPr>
          <p:cNvSpPr/>
          <p:nvPr/>
        </p:nvSpPr>
        <p:spPr>
          <a:xfrm>
            <a:off x="10095927" y="3525054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D3F2E5-611B-4EAF-BA3F-A8A914E06C2C}"/>
              </a:ext>
            </a:extLst>
          </p:cNvPr>
          <p:cNvSpPr/>
          <p:nvPr/>
        </p:nvSpPr>
        <p:spPr>
          <a:xfrm>
            <a:off x="10095927" y="3901616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024B17-AD34-4158-A491-1A1411E8D4BF}"/>
              </a:ext>
            </a:extLst>
          </p:cNvPr>
          <p:cNvSpPr txBox="1"/>
          <p:nvPr/>
        </p:nvSpPr>
        <p:spPr>
          <a:xfrm>
            <a:off x="8882915" y="3945901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5A9DCF-2FEF-48CF-91C2-C334AB7D51FA}"/>
              </a:ext>
            </a:extLst>
          </p:cNvPr>
          <p:cNvSpPr txBox="1"/>
          <p:nvPr/>
        </p:nvSpPr>
        <p:spPr>
          <a:xfrm>
            <a:off x="8899782" y="3547977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DA63C2-D50C-45F0-8743-4033802A6EA3}"/>
              </a:ext>
            </a:extLst>
          </p:cNvPr>
          <p:cNvSpPr txBox="1"/>
          <p:nvPr/>
        </p:nvSpPr>
        <p:spPr>
          <a:xfrm>
            <a:off x="10092907" y="3544307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2892CF-A260-4280-8EE8-1307C575AEB7}"/>
              </a:ext>
            </a:extLst>
          </p:cNvPr>
          <p:cNvSpPr txBox="1"/>
          <p:nvPr/>
        </p:nvSpPr>
        <p:spPr>
          <a:xfrm>
            <a:off x="10099723" y="3923615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0x00000002 (a0)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4937FB6-597E-4608-8C39-A9F0F776E4CA}"/>
              </a:ext>
            </a:extLst>
          </p:cNvPr>
          <p:cNvSpPr txBox="1"/>
          <p:nvPr/>
        </p:nvSpPr>
        <p:spPr>
          <a:xfrm>
            <a:off x="6087510" y="4125254"/>
            <a:ext cx="2558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jump; 2.ra=PC+4=0x00400034</a:t>
            </a:r>
          </a:p>
        </p:txBody>
      </p:sp>
    </p:spTree>
    <p:extLst>
      <p:ext uri="{BB962C8B-B14F-4D97-AF65-F5344CB8AC3E}">
        <p14:creationId xmlns:p14="http://schemas.microsoft.com/office/powerpoint/2010/main" val="47922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43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(a0=0x00000003)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43D89E-7BD1-4714-9B34-9E511D37199A}"/>
              </a:ext>
            </a:extLst>
          </p:cNvPr>
          <p:cNvGrpSpPr/>
          <p:nvPr/>
        </p:nvGrpSpPr>
        <p:grpSpPr>
          <a:xfrm>
            <a:off x="191731" y="2456427"/>
            <a:ext cx="889544" cy="369332"/>
            <a:chOff x="65091" y="1511632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77460" y="1580047"/>
              <a:ext cx="541383" cy="20829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65091" y="1511632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7887FD-D8E0-498E-A03C-3E4AFFFCEB6E}"/>
              </a:ext>
            </a:extLst>
          </p:cNvPr>
          <p:cNvSpPr txBox="1"/>
          <p:nvPr/>
        </p:nvSpPr>
        <p:spPr>
          <a:xfrm>
            <a:off x="6124782" y="3883024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a0= 0x0000000</a:t>
            </a:r>
            <a:r>
              <a:rPr lang="en-US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EFEB2-D4DE-43A2-B46A-BE75B7D17745}"/>
              </a:ext>
            </a:extLst>
          </p:cNvPr>
          <p:cNvSpPr/>
          <p:nvPr/>
        </p:nvSpPr>
        <p:spPr>
          <a:xfrm>
            <a:off x="10095927" y="3525054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D3F2E5-611B-4EAF-BA3F-A8A914E06C2C}"/>
              </a:ext>
            </a:extLst>
          </p:cNvPr>
          <p:cNvSpPr/>
          <p:nvPr/>
        </p:nvSpPr>
        <p:spPr>
          <a:xfrm>
            <a:off x="10095927" y="3901616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024B17-AD34-4158-A491-1A1411E8D4BF}"/>
              </a:ext>
            </a:extLst>
          </p:cNvPr>
          <p:cNvSpPr txBox="1"/>
          <p:nvPr/>
        </p:nvSpPr>
        <p:spPr>
          <a:xfrm>
            <a:off x="8882915" y="3945901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5A9DCF-2FEF-48CF-91C2-C334AB7D51FA}"/>
              </a:ext>
            </a:extLst>
          </p:cNvPr>
          <p:cNvSpPr txBox="1"/>
          <p:nvPr/>
        </p:nvSpPr>
        <p:spPr>
          <a:xfrm>
            <a:off x="8899782" y="3547977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DA63C2-D50C-45F0-8743-4033802A6EA3}"/>
              </a:ext>
            </a:extLst>
          </p:cNvPr>
          <p:cNvSpPr txBox="1"/>
          <p:nvPr/>
        </p:nvSpPr>
        <p:spPr>
          <a:xfrm>
            <a:off x="10092907" y="3544307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2892CF-A260-4280-8EE8-1307C575AEB7}"/>
              </a:ext>
            </a:extLst>
          </p:cNvPr>
          <p:cNvSpPr txBox="1"/>
          <p:nvPr/>
        </p:nvSpPr>
        <p:spPr>
          <a:xfrm>
            <a:off x="10099723" y="3923615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0x00000002 (a0)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3433EEF-2D38-46F7-AEFE-008EBF690562}"/>
              </a:ext>
            </a:extLst>
          </p:cNvPr>
          <p:cNvGrpSpPr/>
          <p:nvPr/>
        </p:nvGrpSpPr>
        <p:grpSpPr>
          <a:xfrm>
            <a:off x="8363359" y="4713334"/>
            <a:ext cx="765486" cy="369332"/>
            <a:chOff x="8470792" y="3181237"/>
            <a:chExt cx="765486" cy="369332"/>
          </a:xfrm>
        </p:grpSpPr>
        <p:sp>
          <p:nvSpPr>
            <p:cNvPr id="70" name="Rectangle: Single Corner Snipped 69">
              <a:extLst>
                <a:ext uri="{FF2B5EF4-FFF2-40B4-BE49-F238E27FC236}">
                  <a16:creationId xmlns:a16="http://schemas.microsoft.com/office/drawing/2014/main" id="{077622D1-08C3-4784-BBA8-0EB0B355F1B1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214F48A-9F63-4357-BA81-DA5C734B5454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3AB855EC-30FB-491E-A969-F4948BB9B109}"/>
              </a:ext>
            </a:extLst>
          </p:cNvPr>
          <p:cNvSpPr/>
          <p:nvPr/>
        </p:nvSpPr>
        <p:spPr>
          <a:xfrm>
            <a:off x="10095927" y="4285471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6FBE67-EE5E-4080-AAC4-7722E2240BD2}"/>
              </a:ext>
            </a:extLst>
          </p:cNvPr>
          <p:cNvSpPr/>
          <p:nvPr/>
        </p:nvSpPr>
        <p:spPr>
          <a:xfrm>
            <a:off x="10095927" y="4662033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6936BC-977B-46DA-B0EC-DE9853B5A97C}"/>
              </a:ext>
            </a:extLst>
          </p:cNvPr>
          <p:cNvSpPr txBox="1"/>
          <p:nvPr/>
        </p:nvSpPr>
        <p:spPr>
          <a:xfrm>
            <a:off x="8882915" y="470631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48F02F-C50C-4A25-BADF-080512DFF858}"/>
              </a:ext>
            </a:extLst>
          </p:cNvPr>
          <p:cNvSpPr txBox="1"/>
          <p:nvPr/>
        </p:nvSpPr>
        <p:spPr>
          <a:xfrm>
            <a:off x="8899782" y="4308394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0A2B36-F04B-43FB-9205-976127728937}"/>
              </a:ext>
            </a:extLst>
          </p:cNvPr>
          <p:cNvSpPr txBox="1"/>
          <p:nvPr/>
        </p:nvSpPr>
        <p:spPr>
          <a:xfrm>
            <a:off x="6087510" y="4125254"/>
            <a:ext cx="2558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jump; 2.ra=PC+4=0x00400034</a:t>
            </a:r>
          </a:p>
        </p:txBody>
      </p:sp>
    </p:spTree>
    <p:extLst>
      <p:ext uri="{BB962C8B-B14F-4D97-AF65-F5344CB8AC3E}">
        <p14:creationId xmlns:p14="http://schemas.microsoft.com/office/powerpoint/2010/main" val="258166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756653" y="114852"/>
            <a:ext cx="4606547" cy="1325563"/>
          </a:xfrm>
        </p:spPr>
        <p:txBody>
          <a:bodyPr/>
          <a:lstStyle/>
          <a:p>
            <a:r>
              <a:rPr lang="en-US" dirty="0"/>
              <a:t>RISC-V code for fact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28264-D05E-4FC3-A68A-0798A66033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97536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79C2A05-5EB1-497E-992B-AEE822E4CD5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DDA56-059E-44C3-BD5F-267D58A93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1" y="34865"/>
            <a:ext cx="5030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7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43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(a0=0x00000003)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43D89E-7BD1-4714-9B34-9E511D37199A}"/>
              </a:ext>
            </a:extLst>
          </p:cNvPr>
          <p:cNvGrpSpPr/>
          <p:nvPr/>
        </p:nvGrpSpPr>
        <p:grpSpPr>
          <a:xfrm>
            <a:off x="191731" y="2701878"/>
            <a:ext cx="889544" cy="369332"/>
            <a:chOff x="65091" y="1511632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77460" y="1580047"/>
              <a:ext cx="541383" cy="20829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65091" y="1511632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7887FD-D8E0-498E-A03C-3E4AFFFCEB6E}"/>
              </a:ext>
            </a:extLst>
          </p:cNvPr>
          <p:cNvSpPr txBox="1"/>
          <p:nvPr/>
        </p:nvSpPr>
        <p:spPr>
          <a:xfrm>
            <a:off x="6124782" y="3883024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a0= 0x0000000</a:t>
            </a:r>
            <a:r>
              <a:rPr lang="en-US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EFEB2-D4DE-43A2-B46A-BE75B7D17745}"/>
              </a:ext>
            </a:extLst>
          </p:cNvPr>
          <p:cNvSpPr/>
          <p:nvPr/>
        </p:nvSpPr>
        <p:spPr>
          <a:xfrm>
            <a:off x="10095927" y="3525054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D3F2E5-611B-4EAF-BA3F-A8A914E06C2C}"/>
              </a:ext>
            </a:extLst>
          </p:cNvPr>
          <p:cNvSpPr/>
          <p:nvPr/>
        </p:nvSpPr>
        <p:spPr>
          <a:xfrm>
            <a:off x="10095927" y="3901616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024B17-AD34-4158-A491-1A1411E8D4BF}"/>
              </a:ext>
            </a:extLst>
          </p:cNvPr>
          <p:cNvSpPr txBox="1"/>
          <p:nvPr/>
        </p:nvSpPr>
        <p:spPr>
          <a:xfrm>
            <a:off x="8882915" y="3945901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5A9DCF-2FEF-48CF-91C2-C334AB7D51FA}"/>
              </a:ext>
            </a:extLst>
          </p:cNvPr>
          <p:cNvSpPr txBox="1"/>
          <p:nvPr/>
        </p:nvSpPr>
        <p:spPr>
          <a:xfrm>
            <a:off x="8899782" y="3547977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DA63C2-D50C-45F0-8743-4033802A6EA3}"/>
              </a:ext>
            </a:extLst>
          </p:cNvPr>
          <p:cNvSpPr txBox="1"/>
          <p:nvPr/>
        </p:nvSpPr>
        <p:spPr>
          <a:xfrm>
            <a:off x="10092907" y="3544307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2892CF-A260-4280-8EE8-1307C575AEB7}"/>
              </a:ext>
            </a:extLst>
          </p:cNvPr>
          <p:cNvSpPr txBox="1"/>
          <p:nvPr/>
        </p:nvSpPr>
        <p:spPr>
          <a:xfrm>
            <a:off x="10099723" y="3923615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0x00000002 (a0)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3433EEF-2D38-46F7-AEFE-008EBF690562}"/>
              </a:ext>
            </a:extLst>
          </p:cNvPr>
          <p:cNvGrpSpPr/>
          <p:nvPr/>
        </p:nvGrpSpPr>
        <p:grpSpPr>
          <a:xfrm>
            <a:off x="8363359" y="4713334"/>
            <a:ext cx="765486" cy="369332"/>
            <a:chOff x="8470792" y="3181237"/>
            <a:chExt cx="765486" cy="369332"/>
          </a:xfrm>
        </p:grpSpPr>
        <p:sp>
          <p:nvSpPr>
            <p:cNvPr id="70" name="Rectangle: Single Corner Snipped 69">
              <a:extLst>
                <a:ext uri="{FF2B5EF4-FFF2-40B4-BE49-F238E27FC236}">
                  <a16:creationId xmlns:a16="http://schemas.microsoft.com/office/drawing/2014/main" id="{077622D1-08C3-4784-BBA8-0EB0B355F1B1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214F48A-9F63-4357-BA81-DA5C734B5454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3AB855EC-30FB-491E-A969-F4948BB9B109}"/>
              </a:ext>
            </a:extLst>
          </p:cNvPr>
          <p:cNvSpPr/>
          <p:nvPr/>
        </p:nvSpPr>
        <p:spPr>
          <a:xfrm>
            <a:off x="10095927" y="4285471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6FBE67-EE5E-4080-AAC4-7722E2240BD2}"/>
              </a:ext>
            </a:extLst>
          </p:cNvPr>
          <p:cNvSpPr/>
          <p:nvPr/>
        </p:nvSpPr>
        <p:spPr>
          <a:xfrm>
            <a:off x="10095927" y="4662033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6936BC-977B-46DA-B0EC-DE9853B5A97C}"/>
              </a:ext>
            </a:extLst>
          </p:cNvPr>
          <p:cNvSpPr txBox="1"/>
          <p:nvPr/>
        </p:nvSpPr>
        <p:spPr>
          <a:xfrm>
            <a:off x="8882915" y="470631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48F02F-C50C-4A25-BADF-080512DFF858}"/>
              </a:ext>
            </a:extLst>
          </p:cNvPr>
          <p:cNvSpPr txBox="1"/>
          <p:nvPr/>
        </p:nvSpPr>
        <p:spPr>
          <a:xfrm>
            <a:off x="8899782" y="4308394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6D4E11-5010-49D2-B4F5-F3D40A91C6CD}"/>
              </a:ext>
            </a:extLst>
          </p:cNvPr>
          <p:cNvSpPr txBox="1"/>
          <p:nvPr/>
        </p:nvSpPr>
        <p:spPr>
          <a:xfrm>
            <a:off x="10092907" y="4304724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0x00400034 (ra)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70811A-3FCA-4DBD-82DE-13CFAEECCD16}"/>
              </a:ext>
            </a:extLst>
          </p:cNvPr>
          <p:cNvSpPr txBox="1"/>
          <p:nvPr/>
        </p:nvSpPr>
        <p:spPr>
          <a:xfrm>
            <a:off x="6087510" y="4125254"/>
            <a:ext cx="2558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jump; 2.ra=PC+4=0x00400034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FDEF2CF-5FFB-4F8F-B7A6-6C99E7F6CE73}"/>
              </a:ext>
            </a:extLst>
          </p:cNvPr>
          <p:cNvCxnSpPr>
            <a:cxnSpLocks/>
          </p:cNvCxnSpPr>
          <p:nvPr/>
        </p:nvCxnSpPr>
        <p:spPr>
          <a:xfrm>
            <a:off x="8463148" y="4285471"/>
            <a:ext cx="1598530" cy="215277"/>
          </a:xfrm>
          <a:prstGeom prst="straightConnector1">
            <a:avLst/>
          </a:prstGeom>
          <a:ln>
            <a:solidFill>
              <a:srgbClr val="14F4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018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43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(a0=0x00000003)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43D89E-7BD1-4714-9B34-9E511D37199A}"/>
              </a:ext>
            </a:extLst>
          </p:cNvPr>
          <p:cNvGrpSpPr/>
          <p:nvPr/>
        </p:nvGrpSpPr>
        <p:grpSpPr>
          <a:xfrm>
            <a:off x="191731" y="2958122"/>
            <a:ext cx="889544" cy="369332"/>
            <a:chOff x="65091" y="1511632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77460" y="1580047"/>
              <a:ext cx="541383" cy="20829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65091" y="1511632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7887FD-D8E0-498E-A03C-3E4AFFFCEB6E}"/>
              </a:ext>
            </a:extLst>
          </p:cNvPr>
          <p:cNvSpPr txBox="1"/>
          <p:nvPr/>
        </p:nvSpPr>
        <p:spPr>
          <a:xfrm>
            <a:off x="6124782" y="3883024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a0= 0x0000000</a:t>
            </a:r>
            <a:r>
              <a:rPr lang="en-US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EFEB2-D4DE-43A2-B46A-BE75B7D17745}"/>
              </a:ext>
            </a:extLst>
          </p:cNvPr>
          <p:cNvSpPr/>
          <p:nvPr/>
        </p:nvSpPr>
        <p:spPr>
          <a:xfrm>
            <a:off x="10095927" y="3525054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D3F2E5-611B-4EAF-BA3F-A8A914E06C2C}"/>
              </a:ext>
            </a:extLst>
          </p:cNvPr>
          <p:cNvSpPr/>
          <p:nvPr/>
        </p:nvSpPr>
        <p:spPr>
          <a:xfrm>
            <a:off x="10095927" y="3901616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024B17-AD34-4158-A491-1A1411E8D4BF}"/>
              </a:ext>
            </a:extLst>
          </p:cNvPr>
          <p:cNvSpPr txBox="1"/>
          <p:nvPr/>
        </p:nvSpPr>
        <p:spPr>
          <a:xfrm>
            <a:off x="8882915" y="3945901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5A9DCF-2FEF-48CF-91C2-C334AB7D51FA}"/>
              </a:ext>
            </a:extLst>
          </p:cNvPr>
          <p:cNvSpPr txBox="1"/>
          <p:nvPr/>
        </p:nvSpPr>
        <p:spPr>
          <a:xfrm>
            <a:off x="8899782" y="3547977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DA63C2-D50C-45F0-8743-4033802A6EA3}"/>
              </a:ext>
            </a:extLst>
          </p:cNvPr>
          <p:cNvSpPr txBox="1"/>
          <p:nvPr/>
        </p:nvSpPr>
        <p:spPr>
          <a:xfrm>
            <a:off x="10092907" y="3544307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2892CF-A260-4280-8EE8-1307C575AEB7}"/>
              </a:ext>
            </a:extLst>
          </p:cNvPr>
          <p:cNvSpPr txBox="1"/>
          <p:nvPr/>
        </p:nvSpPr>
        <p:spPr>
          <a:xfrm>
            <a:off x="10099723" y="3923615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0x00000002 (a0)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3433EEF-2D38-46F7-AEFE-008EBF690562}"/>
              </a:ext>
            </a:extLst>
          </p:cNvPr>
          <p:cNvGrpSpPr/>
          <p:nvPr/>
        </p:nvGrpSpPr>
        <p:grpSpPr>
          <a:xfrm>
            <a:off x="8363359" y="4713334"/>
            <a:ext cx="765486" cy="369332"/>
            <a:chOff x="8470792" y="3181237"/>
            <a:chExt cx="765486" cy="369332"/>
          </a:xfrm>
        </p:grpSpPr>
        <p:sp>
          <p:nvSpPr>
            <p:cNvPr id="70" name="Rectangle: Single Corner Snipped 69">
              <a:extLst>
                <a:ext uri="{FF2B5EF4-FFF2-40B4-BE49-F238E27FC236}">
                  <a16:creationId xmlns:a16="http://schemas.microsoft.com/office/drawing/2014/main" id="{077622D1-08C3-4784-BBA8-0EB0B355F1B1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214F48A-9F63-4357-BA81-DA5C734B5454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3AB855EC-30FB-491E-A969-F4948BB9B109}"/>
              </a:ext>
            </a:extLst>
          </p:cNvPr>
          <p:cNvSpPr/>
          <p:nvPr/>
        </p:nvSpPr>
        <p:spPr>
          <a:xfrm>
            <a:off x="10095927" y="4285471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6FBE67-EE5E-4080-AAC4-7722E2240BD2}"/>
              </a:ext>
            </a:extLst>
          </p:cNvPr>
          <p:cNvSpPr/>
          <p:nvPr/>
        </p:nvSpPr>
        <p:spPr>
          <a:xfrm>
            <a:off x="10095927" y="4662033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6936BC-977B-46DA-B0EC-DE9853B5A97C}"/>
              </a:ext>
            </a:extLst>
          </p:cNvPr>
          <p:cNvSpPr txBox="1"/>
          <p:nvPr/>
        </p:nvSpPr>
        <p:spPr>
          <a:xfrm>
            <a:off x="8882915" y="470631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48F02F-C50C-4A25-BADF-080512DFF858}"/>
              </a:ext>
            </a:extLst>
          </p:cNvPr>
          <p:cNvSpPr txBox="1"/>
          <p:nvPr/>
        </p:nvSpPr>
        <p:spPr>
          <a:xfrm>
            <a:off x="8899782" y="4308394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6D4E11-5010-49D2-B4F5-F3D40A91C6CD}"/>
              </a:ext>
            </a:extLst>
          </p:cNvPr>
          <p:cNvSpPr txBox="1"/>
          <p:nvPr/>
        </p:nvSpPr>
        <p:spPr>
          <a:xfrm>
            <a:off x="10092907" y="4304724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0x00400034 </a:t>
            </a:r>
            <a:r>
              <a:rPr lang="en-US" dirty="0"/>
              <a:t>(ra)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161262-A1BF-4DF3-813B-7B3A546B1AAC}"/>
              </a:ext>
            </a:extLst>
          </p:cNvPr>
          <p:cNvSpPr txBox="1"/>
          <p:nvPr/>
        </p:nvSpPr>
        <p:spPr>
          <a:xfrm>
            <a:off x="10089336" y="4666950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0x00000001 (a0)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04B85A-B802-4209-951D-247D31058C4F}"/>
              </a:ext>
            </a:extLst>
          </p:cNvPr>
          <p:cNvSpPr txBox="1"/>
          <p:nvPr/>
        </p:nvSpPr>
        <p:spPr>
          <a:xfrm>
            <a:off x="6087510" y="4125254"/>
            <a:ext cx="2558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jump; 2.ra=PC+4=0x00400034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5C760AA-06A2-4658-B6DB-55DE4C320D4F}"/>
              </a:ext>
            </a:extLst>
          </p:cNvPr>
          <p:cNvCxnSpPr>
            <a:cxnSpLocks/>
          </p:cNvCxnSpPr>
          <p:nvPr/>
        </p:nvCxnSpPr>
        <p:spPr>
          <a:xfrm>
            <a:off x="7390410" y="4029694"/>
            <a:ext cx="2698926" cy="819397"/>
          </a:xfrm>
          <a:prstGeom prst="straightConnector1">
            <a:avLst/>
          </a:prstGeom>
          <a:ln>
            <a:solidFill>
              <a:srgbClr val="14F4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737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43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(a0=0x00000003)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43D89E-7BD1-4714-9B34-9E511D37199A}"/>
              </a:ext>
            </a:extLst>
          </p:cNvPr>
          <p:cNvGrpSpPr/>
          <p:nvPr/>
        </p:nvGrpSpPr>
        <p:grpSpPr>
          <a:xfrm>
            <a:off x="191731" y="3155722"/>
            <a:ext cx="889544" cy="369332"/>
            <a:chOff x="65091" y="1511632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77460" y="1580047"/>
              <a:ext cx="541383" cy="20829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65091" y="1511632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7887FD-D8E0-498E-A03C-3E4AFFFCEB6E}"/>
              </a:ext>
            </a:extLst>
          </p:cNvPr>
          <p:cNvSpPr txBox="1"/>
          <p:nvPr/>
        </p:nvSpPr>
        <p:spPr>
          <a:xfrm>
            <a:off x="6124782" y="3883024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a0= 0x0000000</a:t>
            </a:r>
            <a:r>
              <a:rPr lang="en-US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EFEB2-D4DE-43A2-B46A-BE75B7D17745}"/>
              </a:ext>
            </a:extLst>
          </p:cNvPr>
          <p:cNvSpPr/>
          <p:nvPr/>
        </p:nvSpPr>
        <p:spPr>
          <a:xfrm>
            <a:off x="10095927" y="3525054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D3F2E5-611B-4EAF-BA3F-A8A914E06C2C}"/>
              </a:ext>
            </a:extLst>
          </p:cNvPr>
          <p:cNvSpPr/>
          <p:nvPr/>
        </p:nvSpPr>
        <p:spPr>
          <a:xfrm>
            <a:off x="10095927" y="3901616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024B17-AD34-4158-A491-1A1411E8D4BF}"/>
              </a:ext>
            </a:extLst>
          </p:cNvPr>
          <p:cNvSpPr txBox="1"/>
          <p:nvPr/>
        </p:nvSpPr>
        <p:spPr>
          <a:xfrm>
            <a:off x="8882915" y="3945901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5A9DCF-2FEF-48CF-91C2-C334AB7D51FA}"/>
              </a:ext>
            </a:extLst>
          </p:cNvPr>
          <p:cNvSpPr txBox="1"/>
          <p:nvPr/>
        </p:nvSpPr>
        <p:spPr>
          <a:xfrm>
            <a:off x="8899782" y="3547977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DA63C2-D50C-45F0-8743-4033802A6EA3}"/>
              </a:ext>
            </a:extLst>
          </p:cNvPr>
          <p:cNvSpPr txBox="1"/>
          <p:nvPr/>
        </p:nvSpPr>
        <p:spPr>
          <a:xfrm>
            <a:off x="10092907" y="3544307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2892CF-A260-4280-8EE8-1307C575AEB7}"/>
              </a:ext>
            </a:extLst>
          </p:cNvPr>
          <p:cNvSpPr txBox="1"/>
          <p:nvPr/>
        </p:nvSpPr>
        <p:spPr>
          <a:xfrm>
            <a:off x="10099723" y="3923615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0x00000002 (a0)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3433EEF-2D38-46F7-AEFE-008EBF690562}"/>
              </a:ext>
            </a:extLst>
          </p:cNvPr>
          <p:cNvGrpSpPr/>
          <p:nvPr/>
        </p:nvGrpSpPr>
        <p:grpSpPr>
          <a:xfrm>
            <a:off x="8363359" y="4713334"/>
            <a:ext cx="765486" cy="369332"/>
            <a:chOff x="8470792" y="3181237"/>
            <a:chExt cx="765486" cy="369332"/>
          </a:xfrm>
        </p:grpSpPr>
        <p:sp>
          <p:nvSpPr>
            <p:cNvPr id="70" name="Rectangle: Single Corner Snipped 69">
              <a:extLst>
                <a:ext uri="{FF2B5EF4-FFF2-40B4-BE49-F238E27FC236}">
                  <a16:creationId xmlns:a16="http://schemas.microsoft.com/office/drawing/2014/main" id="{077622D1-08C3-4784-BBA8-0EB0B355F1B1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214F48A-9F63-4357-BA81-DA5C734B5454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3AB855EC-30FB-491E-A969-F4948BB9B109}"/>
              </a:ext>
            </a:extLst>
          </p:cNvPr>
          <p:cNvSpPr/>
          <p:nvPr/>
        </p:nvSpPr>
        <p:spPr>
          <a:xfrm>
            <a:off x="10095927" y="4285471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6FBE67-EE5E-4080-AAC4-7722E2240BD2}"/>
              </a:ext>
            </a:extLst>
          </p:cNvPr>
          <p:cNvSpPr/>
          <p:nvPr/>
        </p:nvSpPr>
        <p:spPr>
          <a:xfrm>
            <a:off x="10095927" y="4662033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6936BC-977B-46DA-B0EC-DE9853B5A97C}"/>
              </a:ext>
            </a:extLst>
          </p:cNvPr>
          <p:cNvSpPr txBox="1"/>
          <p:nvPr/>
        </p:nvSpPr>
        <p:spPr>
          <a:xfrm>
            <a:off x="8882915" y="470631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48F02F-C50C-4A25-BADF-080512DFF858}"/>
              </a:ext>
            </a:extLst>
          </p:cNvPr>
          <p:cNvSpPr txBox="1"/>
          <p:nvPr/>
        </p:nvSpPr>
        <p:spPr>
          <a:xfrm>
            <a:off x="8899782" y="4308394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6D4E11-5010-49D2-B4F5-F3D40A91C6CD}"/>
              </a:ext>
            </a:extLst>
          </p:cNvPr>
          <p:cNvSpPr txBox="1"/>
          <p:nvPr/>
        </p:nvSpPr>
        <p:spPr>
          <a:xfrm>
            <a:off x="10092907" y="4304724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161262-A1BF-4DF3-813B-7B3A546B1AAC}"/>
              </a:ext>
            </a:extLst>
          </p:cNvPr>
          <p:cNvSpPr txBox="1"/>
          <p:nvPr/>
        </p:nvSpPr>
        <p:spPr>
          <a:xfrm>
            <a:off x="10089336" y="4666950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0x00000001 (a0)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5470FB-0B66-41F0-AF8F-E304623441D4}"/>
              </a:ext>
            </a:extLst>
          </p:cNvPr>
          <p:cNvSpPr txBox="1"/>
          <p:nvPr/>
        </p:nvSpPr>
        <p:spPr>
          <a:xfrm>
            <a:off x="6087510" y="4125254"/>
            <a:ext cx="2558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jump; 2.ra=PC+4=0x00400034</a:t>
            </a:r>
          </a:p>
        </p:txBody>
      </p:sp>
    </p:spTree>
    <p:extLst>
      <p:ext uri="{BB962C8B-B14F-4D97-AF65-F5344CB8AC3E}">
        <p14:creationId xmlns:p14="http://schemas.microsoft.com/office/powerpoint/2010/main" val="3010402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43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(a0=0x00000003)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43D89E-7BD1-4714-9B34-9E511D37199A}"/>
              </a:ext>
            </a:extLst>
          </p:cNvPr>
          <p:cNvGrpSpPr/>
          <p:nvPr/>
        </p:nvGrpSpPr>
        <p:grpSpPr>
          <a:xfrm>
            <a:off x="191731" y="3852246"/>
            <a:ext cx="889544" cy="369332"/>
            <a:chOff x="65091" y="1511632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77460" y="1580047"/>
              <a:ext cx="541383" cy="20829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65091" y="1511632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7887FD-D8E0-498E-A03C-3E4AFFFCEB6E}"/>
              </a:ext>
            </a:extLst>
          </p:cNvPr>
          <p:cNvSpPr txBox="1"/>
          <p:nvPr/>
        </p:nvSpPr>
        <p:spPr>
          <a:xfrm>
            <a:off x="6124782" y="3883024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a0= 0x0000000</a:t>
            </a:r>
            <a:r>
              <a:rPr lang="en-US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EFEB2-D4DE-43A2-B46A-BE75B7D17745}"/>
              </a:ext>
            </a:extLst>
          </p:cNvPr>
          <p:cNvSpPr/>
          <p:nvPr/>
        </p:nvSpPr>
        <p:spPr>
          <a:xfrm>
            <a:off x="10095927" y="3525054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D3F2E5-611B-4EAF-BA3F-A8A914E06C2C}"/>
              </a:ext>
            </a:extLst>
          </p:cNvPr>
          <p:cNvSpPr/>
          <p:nvPr/>
        </p:nvSpPr>
        <p:spPr>
          <a:xfrm>
            <a:off x="10095927" y="3901616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024B17-AD34-4158-A491-1A1411E8D4BF}"/>
              </a:ext>
            </a:extLst>
          </p:cNvPr>
          <p:cNvSpPr txBox="1"/>
          <p:nvPr/>
        </p:nvSpPr>
        <p:spPr>
          <a:xfrm>
            <a:off x="8882915" y="3945901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5A9DCF-2FEF-48CF-91C2-C334AB7D51FA}"/>
              </a:ext>
            </a:extLst>
          </p:cNvPr>
          <p:cNvSpPr txBox="1"/>
          <p:nvPr/>
        </p:nvSpPr>
        <p:spPr>
          <a:xfrm>
            <a:off x="8899782" y="3547977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DA63C2-D50C-45F0-8743-4033802A6EA3}"/>
              </a:ext>
            </a:extLst>
          </p:cNvPr>
          <p:cNvSpPr txBox="1"/>
          <p:nvPr/>
        </p:nvSpPr>
        <p:spPr>
          <a:xfrm>
            <a:off x="10092907" y="3544307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2892CF-A260-4280-8EE8-1307C575AEB7}"/>
              </a:ext>
            </a:extLst>
          </p:cNvPr>
          <p:cNvSpPr txBox="1"/>
          <p:nvPr/>
        </p:nvSpPr>
        <p:spPr>
          <a:xfrm>
            <a:off x="10099723" y="3923615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0x00000002 (a0)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3433EEF-2D38-46F7-AEFE-008EBF690562}"/>
              </a:ext>
            </a:extLst>
          </p:cNvPr>
          <p:cNvGrpSpPr/>
          <p:nvPr/>
        </p:nvGrpSpPr>
        <p:grpSpPr>
          <a:xfrm>
            <a:off x="8363359" y="4713334"/>
            <a:ext cx="765486" cy="369332"/>
            <a:chOff x="8470792" y="3181237"/>
            <a:chExt cx="765486" cy="369332"/>
          </a:xfrm>
        </p:grpSpPr>
        <p:sp>
          <p:nvSpPr>
            <p:cNvPr id="70" name="Rectangle: Single Corner Snipped 69">
              <a:extLst>
                <a:ext uri="{FF2B5EF4-FFF2-40B4-BE49-F238E27FC236}">
                  <a16:creationId xmlns:a16="http://schemas.microsoft.com/office/drawing/2014/main" id="{077622D1-08C3-4784-BBA8-0EB0B355F1B1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214F48A-9F63-4357-BA81-DA5C734B5454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3AB855EC-30FB-491E-A969-F4948BB9B109}"/>
              </a:ext>
            </a:extLst>
          </p:cNvPr>
          <p:cNvSpPr/>
          <p:nvPr/>
        </p:nvSpPr>
        <p:spPr>
          <a:xfrm>
            <a:off x="10095927" y="4285471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6FBE67-EE5E-4080-AAC4-7722E2240BD2}"/>
              </a:ext>
            </a:extLst>
          </p:cNvPr>
          <p:cNvSpPr/>
          <p:nvPr/>
        </p:nvSpPr>
        <p:spPr>
          <a:xfrm>
            <a:off x="10095927" y="4662033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6936BC-977B-46DA-B0EC-DE9853B5A97C}"/>
              </a:ext>
            </a:extLst>
          </p:cNvPr>
          <p:cNvSpPr txBox="1"/>
          <p:nvPr/>
        </p:nvSpPr>
        <p:spPr>
          <a:xfrm>
            <a:off x="8882915" y="470631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48F02F-C50C-4A25-BADF-080512DFF858}"/>
              </a:ext>
            </a:extLst>
          </p:cNvPr>
          <p:cNvSpPr txBox="1"/>
          <p:nvPr/>
        </p:nvSpPr>
        <p:spPr>
          <a:xfrm>
            <a:off x="8899782" y="4308394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6D4E11-5010-49D2-B4F5-F3D40A91C6CD}"/>
              </a:ext>
            </a:extLst>
          </p:cNvPr>
          <p:cNvSpPr txBox="1"/>
          <p:nvPr/>
        </p:nvSpPr>
        <p:spPr>
          <a:xfrm>
            <a:off x="10092907" y="4304724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161262-A1BF-4DF3-813B-7B3A546B1AAC}"/>
              </a:ext>
            </a:extLst>
          </p:cNvPr>
          <p:cNvSpPr txBox="1"/>
          <p:nvPr/>
        </p:nvSpPr>
        <p:spPr>
          <a:xfrm>
            <a:off x="10089336" y="4666950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0x00000001 (a0)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9407BA-6505-4565-8C95-AAB65B0560FE}"/>
              </a:ext>
            </a:extLst>
          </p:cNvPr>
          <p:cNvSpPr txBox="1"/>
          <p:nvPr/>
        </p:nvSpPr>
        <p:spPr>
          <a:xfrm>
            <a:off x="6087510" y="4125254"/>
            <a:ext cx="2558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jump; 2.ra=PC+4=0x00400034</a:t>
            </a:r>
          </a:p>
        </p:txBody>
      </p:sp>
    </p:spTree>
    <p:extLst>
      <p:ext uri="{BB962C8B-B14F-4D97-AF65-F5344CB8AC3E}">
        <p14:creationId xmlns:p14="http://schemas.microsoft.com/office/powerpoint/2010/main" val="447798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43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(a0=0x00000003)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43D89E-7BD1-4714-9B34-9E511D37199A}"/>
              </a:ext>
            </a:extLst>
          </p:cNvPr>
          <p:cNvGrpSpPr/>
          <p:nvPr/>
        </p:nvGrpSpPr>
        <p:grpSpPr>
          <a:xfrm>
            <a:off x="191731" y="4120058"/>
            <a:ext cx="889544" cy="369332"/>
            <a:chOff x="65091" y="1511632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77460" y="1580047"/>
              <a:ext cx="541383" cy="20829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65091" y="1511632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7887FD-D8E0-498E-A03C-3E4AFFFCEB6E}"/>
              </a:ext>
            </a:extLst>
          </p:cNvPr>
          <p:cNvSpPr txBox="1"/>
          <p:nvPr/>
        </p:nvSpPr>
        <p:spPr>
          <a:xfrm>
            <a:off x="6124782" y="3883024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a0= 0x0000000</a:t>
            </a:r>
            <a:r>
              <a:rPr lang="en-US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EFEB2-D4DE-43A2-B46A-BE75B7D17745}"/>
              </a:ext>
            </a:extLst>
          </p:cNvPr>
          <p:cNvSpPr/>
          <p:nvPr/>
        </p:nvSpPr>
        <p:spPr>
          <a:xfrm>
            <a:off x="10095927" y="3525054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D3F2E5-611B-4EAF-BA3F-A8A914E06C2C}"/>
              </a:ext>
            </a:extLst>
          </p:cNvPr>
          <p:cNvSpPr/>
          <p:nvPr/>
        </p:nvSpPr>
        <p:spPr>
          <a:xfrm>
            <a:off x="10095927" y="3901616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024B17-AD34-4158-A491-1A1411E8D4BF}"/>
              </a:ext>
            </a:extLst>
          </p:cNvPr>
          <p:cNvSpPr txBox="1"/>
          <p:nvPr/>
        </p:nvSpPr>
        <p:spPr>
          <a:xfrm>
            <a:off x="8882915" y="3945901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5A9DCF-2FEF-48CF-91C2-C334AB7D51FA}"/>
              </a:ext>
            </a:extLst>
          </p:cNvPr>
          <p:cNvSpPr txBox="1"/>
          <p:nvPr/>
        </p:nvSpPr>
        <p:spPr>
          <a:xfrm>
            <a:off x="8899782" y="3547977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DA63C2-D50C-45F0-8743-4033802A6EA3}"/>
              </a:ext>
            </a:extLst>
          </p:cNvPr>
          <p:cNvSpPr txBox="1"/>
          <p:nvPr/>
        </p:nvSpPr>
        <p:spPr>
          <a:xfrm>
            <a:off x="10092907" y="3544307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2892CF-A260-4280-8EE8-1307C575AEB7}"/>
              </a:ext>
            </a:extLst>
          </p:cNvPr>
          <p:cNvSpPr txBox="1"/>
          <p:nvPr/>
        </p:nvSpPr>
        <p:spPr>
          <a:xfrm>
            <a:off x="10099723" y="3923615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0x00000002 (a0)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3433EEF-2D38-46F7-AEFE-008EBF690562}"/>
              </a:ext>
            </a:extLst>
          </p:cNvPr>
          <p:cNvGrpSpPr/>
          <p:nvPr/>
        </p:nvGrpSpPr>
        <p:grpSpPr>
          <a:xfrm>
            <a:off x="8363359" y="4713334"/>
            <a:ext cx="765486" cy="369332"/>
            <a:chOff x="8470792" y="3181237"/>
            <a:chExt cx="765486" cy="369332"/>
          </a:xfrm>
        </p:grpSpPr>
        <p:sp>
          <p:nvSpPr>
            <p:cNvPr id="70" name="Rectangle: Single Corner Snipped 69">
              <a:extLst>
                <a:ext uri="{FF2B5EF4-FFF2-40B4-BE49-F238E27FC236}">
                  <a16:creationId xmlns:a16="http://schemas.microsoft.com/office/drawing/2014/main" id="{077622D1-08C3-4784-BBA8-0EB0B355F1B1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214F48A-9F63-4357-BA81-DA5C734B5454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3AB855EC-30FB-491E-A969-F4948BB9B109}"/>
              </a:ext>
            </a:extLst>
          </p:cNvPr>
          <p:cNvSpPr/>
          <p:nvPr/>
        </p:nvSpPr>
        <p:spPr>
          <a:xfrm>
            <a:off x="10095927" y="4285471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6FBE67-EE5E-4080-AAC4-7722E2240BD2}"/>
              </a:ext>
            </a:extLst>
          </p:cNvPr>
          <p:cNvSpPr/>
          <p:nvPr/>
        </p:nvSpPr>
        <p:spPr>
          <a:xfrm>
            <a:off x="10095927" y="4662033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6936BC-977B-46DA-B0EC-DE9853B5A97C}"/>
              </a:ext>
            </a:extLst>
          </p:cNvPr>
          <p:cNvSpPr txBox="1"/>
          <p:nvPr/>
        </p:nvSpPr>
        <p:spPr>
          <a:xfrm>
            <a:off x="8882915" y="470631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48F02F-C50C-4A25-BADF-080512DFF858}"/>
              </a:ext>
            </a:extLst>
          </p:cNvPr>
          <p:cNvSpPr txBox="1"/>
          <p:nvPr/>
        </p:nvSpPr>
        <p:spPr>
          <a:xfrm>
            <a:off x="8899782" y="4308394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6D4E11-5010-49D2-B4F5-F3D40A91C6CD}"/>
              </a:ext>
            </a:extLst>
          </p:cNvPr>
          <p:cNvSpPr txBox="1"/>
          <p:nvPr/>
        </p:nvSpPr>
        <p:spPr>
          <a:xfrm>
            <a:off x="10092907" y="4304724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161262-A1BF-4DF3-813B-7B3A546B1AAC}"/>
              </a:ext>
            </a:extLst>
          </p:cNvPr>
          <p:cNvSpPr txBox="1"/>
          <p:nvPr/>
        </p:nvSpPr>
        <p:spPr>
          <a:xfrm>
            <a:off x="10089336" y="4666950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0x00000001 (a0)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AF3396-BE3E-4A5E-ADB8-C157C7ED09AA}"/>
              </a:ext>
            </a:extLst>
          </p:cNvPr>
          <p:cNvSpPr txBox="1"/>
          <p:nvPr/>
        </p:nvSpPr>
        <p:spPr>
          <a:xfrm>
            <a:off x="6087510" y="4125254"/>
            <a:ext cx="2558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jump; 2.ra=PC+4=0x00400034</a:t>
            </a:r>
          </a:p>
        </p:txBody>
      </p:sp>
    </p:spTree>
    <p:extLst>
      <p:ext uri="{BB962C8B-B14F-4D97-AF65-F5344CB8AC3E}">
        <p14:creationId xmlns:p14="http://schemas.microsoft.com/office/powerpoint/2010/main" val="3047098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43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(a0=0x00000003)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43D89E-7BD1-4714-9B34-9E511D37199A}"/>
              </a:ext>
            </a:extLst>
          </p:cNvPr>
          <p:cNvGrpSpPr/>
          <p:nvPr/>
        </p:nvGrpSpPr>
        <p:grpSpPr>
          <a:xfrm>
            <a:off x="191731" y="2225426"/>
            <a:ext cx="889544" cy="369332"/>
            <a:chOff x="65091" y="1511632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77460" y="1580047"/>
              <a:ext cx="541383" cy="20829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65091" y="1511632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7887FD-D8E0-498E-A03C-3E4AFFFCEB6E}"/>
              </a:ext>
            </a:extLst>
          </p:cNvPr>
          <p:cNvSpPr txBox="1"/>
          <p:nvPr/>
        </p:nvSpPr>
        <p:spPr>
          <a:xfrm>
            <a:off x="6124782" y="3883024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a0= 0x0000000</a:t>
            </a:r>
            <a:r>
              <a:rPr lang="en-US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EFEB2-D4DE-43A2-B46A-BE75B7D17745}"/>
              </a:ext>
            </a:extLst>
          </p:cNvPr>
          <p:cNvSpPr/>
          <p:nvPr/>
        </p:nvSpPr>
        <p:spPr>
          <a:xfrm>
            <a:off x="10095927" y="3525054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D3F2E5-611B-4EAF-BA3F-A8A914E06C2C}"/>
              </a:ext>
            </a:extLst>
          </p:cNvPr>
          <p:cNvSpPr/>
          <p:nvPr/>
        </p:nvSpPr>
        <p:spPr>
          <a:xfrm>
            <a:off x="10095927" y="3901616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024B17-AD34-4158-A491-1A1411E8D4BF}"/>
              </a:ext>
            </a:extLst>
          </p:cNvPr>
          <p:cNvSpPr txBox="1"/>
          <p:nvPr/>
        </p:nvSpPr>
        <p:spPr>
          <a:xfrm>
            <a:off x="8882915" y="3945901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5A9DCF-2FEF-48CF-91C2-C334AB7D51FA}"/>
              </a:ext>
            </a:extLst>
          </p:cNvPr>
          <p:cNvSpPr txBox="1"/>
          <p:nvPr/>
        </p:nvSpPr>
        <p:spPr>
          <a:xfrm>
            <a:off x="8899782" y="3547977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DA63C2-D50C-45F0-8743-4033802A6EA3}"/>
              </a:ext>
            </a:extLst>
          </p:cNvPr>
          <p:cNvSpPr txBox="1"/>
          <p:nvPr/>
        </p:nvSpPr>
        <p:spPr>
          <a:xfrm>
            <a:off x="10092907" y="3544307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2892CF-A260-4280-8EE8-1307C575AEB7}"/>
              </a:ext>
            </a:extLst>
          </p:cNvPr>
          <p:cNvSpPr txBox="1"/>
          <p:nvPr/>
        </p:nvSpPr>
        <p:spPr>
          <a:xfrm>
            <a:off x="10099723" y="3923615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0x00000002 (a0)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3433EEF-2D38-46F7-AEFE-008EBF690562}"/>
              </a:ext>
            </a:extLst>
          </p:cNvPr>
          <p:cNvGrpSpPr/>
          <p:nvPr/>
        </p:nvGrpSpPr>
        <p:grpSpPr>
          <a:xfrm>
            <a:off x="8363359" y="4713334"/>
            <a:ext cx="765486" cy="369332"/>
            <a:chOff x="8470792" y="3181237"/>
            <a:chExt cx="765486" cy="369332"/>
          </a:xfrm>
        </p:grpSpPr>
        <p:sp>
          <p:nvSpPr>
            <p:cNvPr id="70" name="Rectangle: Single Corner Snipped 69">
              <a:extLst>
                <a:ext uri="{FF2B5EF4-FFF2-40B4-BE49-F238E27FC236}">
                  <a16:creationId xmlns:a16="http://schemas.microsoft.com/office/drawing/2014/main" id="{077622D1-08C3-4784-BBA8-0EB0B355F1B1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214F48A-9F63-4357-BA81-DA5C734B5454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3AB855EC-30FB-491E-A969-F4948BB9B109}"/>
              </a:ext>
            </a:extLst>
          </p:cNvPr>
          <p:cNvSpPr/>
          <p:nvPr/>
        </p:nvSpPr>
        <p:spPr>
          <a:xfrm>
            <a:off x="10095927" y="4285471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6FBE67-EE5E-4080-AAC4-7722E2240BD2}"/>
              </a:ext>
            </a:extLst>
          </p:cNvPr>
          <p:cNvSpPr/>
          <p:nvPr/>
        </p:nvSpPr>
        <p:spPr>
          <a:xfrm>
            <a:off x="10095927" y="4662033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6936BC-977B-46DA-B0EC-DE9853B5A97C}"/>
              </a:ext>
            </a:extLst>
          </p:cNvPr>
          <p:cNvSpPr txBox="1"/>
          <p:nvPr/>
        </p:nvSpPr>
        <p:spPr>
          <a:xfrm>
            <a:off x="8882915" y="470631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48F02F-C50C-4A25-BADF-080512DFF858}"/>
              </a:ext>
            </a:extLst>
          </p:cNvPr>
          <p:cNvSpPr txBox="1"/>
          <p:nvPr/>
        </p:nvSpPr>
        <p:spPr>
          <a:xfrm>
            <a:off x="8899782" y="4308394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6D4E11-5010-49D2-B4F5-F3D40A91C6CD}"/>
              </a:ext>
            </a:extLst>
          </p:cNvPr>
          <p:cNvSpPr txBox="1"/>
          <p:nvPr/>
        </p:nvSpPr>
        <p:spPr>
          <a:xfrm>
            <a:off x="10092907" y="4304724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161262-A1BF-4DF3-813B-7B3A546B1AAC}"/>
              </a:ext>
            </a:extLst>
          </p:cNvPr>
          <p:cNvSpPr txBox="1"/>
          <p:nvPr/>
        </p:nvSpPr>
        <p:spPr>
          <a:xfrm>
            <a:off x="10089336" y="4666950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0x00000001 (a0)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7A1096-09B0-4BE1-8396-017C1A2525FC}"/>
              </a:ext>
            </a:extLst>
          </p:cNvPr>
          <p:cNvSpPr txBox="1"/>
          <p:nvPr/>
        </p:nvSpPr>
        <p:spPr>
          <a:xfrm>
            <a:off x="6087510" y="4125254"/>
            <a:ext cx="2558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jump; 2.ra=PC+4=0x00400034</a:t>
            </a:r>
          </a:p>
        </p:txBody>
      </p:sp>
    </p:spTree>
    <p:extLst>
      <p:ext uri="{BB962C8B-B14F-4D97-AF65-F5344CB8AC3E}">
        <p14:creationId xmlns:p14="http://schemas.microsoft.com/office/powerpoint/2010/main" val="3123649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43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(a0=0x00000003)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43D89E-7BD1-4714-9B34-9E511D37199A}"/>
              </a:ext>
            </a:extLst>
          </p:cNvPr>
          <p:cNvGrpSpPr/>
          <p:nvPr/>
        </p:nvGrpSpPr>
        <p:grpSpPr>
          <a:xfrm>
            <a:off x="191731" y="2456427"/>
            <a:ext cx="889544" cy="369332"/>
            <a:chOff x="65091" y="1511632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77460" y="1580047"/>
              <a:ext cx="541383" cy="20829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65091" y="1511632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7887FD-D8E0-498E-A03C-3E4AFFFCEB6E}"/>
              </a:ext>
            </a:extLst>
          </p:cNvPr>
          <p:cNvSpPr txBox="1"/>
          <p:nvPr/>
        </p:nvSpPr>
        <p:spPr>
          <a:xfrm>
            <a:off x="6124782" y="3883024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a0= 0x0000000</a:t>
            </a:r>
            <a:r>
              <a:rPr lang="en-US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EFEB2-D4DE-43A2-B46A-BE75B7D17745}"/>
              </a:ext>
            </a:extLst>
          </p:cNvPr>
          <p:cNvSpPr/>
          <p:nvPr/>
        </p:nvSpPr>
        <p:spPr>
          <a:xfrm>
            <a:off x="10095927" y="3525054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D3F2E5-611B-4EAF-BA3F-A8A914E06C2C}"/>
              </a:ext>
            </a:extLst>
          </p:cNvPr>
          <p:cNvSpPr/>
          <p:nvPr/>
        </p:nvSpPr>
        <p:spPr>
          <a:xfrm>
            <a:off x="10095927" y="3901616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024B17-AD34-4158-A491-1A1411E8D4BF}"/>
              </a:ext>
            </a:extLst>
          </p:cNvPr>
          <p:cNvSpPr txBox="1"/>
          <p:nvPr/>
        </p:nvSpPr>
        <p:spPr>
          <a:xfrm>
            <a:off x="8882915" y="3945901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5A9DCF-2FEF-48CF-91C2-C334AB7D51FA}"/>
              </a:ext>
            </a:extLst>
          </p:cNvPr>
          <p:cNvSpPr txBox="1"/>
          <p:nvPr/>
        </p:nvSpPr>
        <p:spPr>
          <a:xfrm>
            <a:off x="8899782" y="3547977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DA63C2-D50C-45F0-8743-4033802A6EA3}"/>
              </a:ext>
            </a:extLst>
          </p:cNvPr>
          <p:cNvSpPr txBox="1"/>
          <p:nvPr/>
        </p:nvSpPr>
        <p:spPr>
          <a:xfrm>
            <a:off x="10092907" y="3544307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2892CF-A260-4280-8EE8-1307C575AEB7}"/>
              </a:ext>
            </a:extLst>
          </p:cNvPr>
          <p:cNvSpPr txBox="1"/>
          <p:nvPr/>
        </p:nvSpPr>
        <p:spPr>
          <a:xfrm>
            <a:off x="10099723" y="3923615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0x00000002 (a0)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AB855EC-30FB-491E-A969-F4948BB9B109}"/>
              </a:ext>
            </a:extLst>
          </p:cNvPr>
          <p:cNvSpPr/>
          <p:nvPr/>
        </p:nvSpPr>
        <p:spPr>
          <a:xfrm>
            <a:off x="10095927" y="4285471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6FBE67-EE5E-4080-AAC4-7722E2240BD2}"/>
              </a:ext>
            </a:extLst>
          </p:cNvPr>
          <p:cNvSpPr/>
          <p:nvPr/>
        </p:nvSpPr>
        <p:spPr>
          <a:xfrm>
            <a:off x="10095927" y="4662033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6936BC-977B-46DA-B0EC-DE9853B5A97C}"/>
              </a:ext>
            </a:extLst>
          </p:cNvPr>
          <p:cNvSpPr txBox="1"/>
          <p:nvPr/>
        </p:nvSpPr>
        <p:spPr>
          <a:xfrm>
            <a:off x="8882915" y="470631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48F02F-C50C-4A25-BADF-080512DFF858}"/>
              </a:ext>
            </a:extLst>
          </p:cNvPr>
          <p:cNvSpPr txBox="1"/>
          <p:nvPr/>
        </p:nvSpPr>
        <p:spPr>
          <a:xfrm>
            <a:off x="8899782" y="4308394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6D4E11-5010-49D2-B4F5-F3D40A91C6CD}"/>
              </a:ext>
            </a:extLst>
          </p:cNvPr>
          <p:cNvSpPr txBox="1"/>
          <p:nvPr/>
        </p:nvSpPr>
        <p:spPr>
          <a:xfrm>
            <a:off x="10092907" y="4304724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161262-A1BF-4DF3-813B-7B3A546B1AAC}"/>
              </a:ext>
            </a:extLst>
          </p:cNvPr>
          <p:cNvSpPr txBox="1"/>
          <p:nvPr/>
        </p:nvSpPr>
        <p:spPr>
          <a:xfrm>
            <a:off x="10089336" y="4666950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0x00000001 (a0)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1779D8E-9A5C-414B-8F0C-C1FD6661FD9F}"/>
              </a:ext>
            </a:extLst>
          </p:cNvPr>
          <p:cNvGrpSpPr/>
          <p:nvPr/>
        </p:nvGrpSpPr>
        <p:grpSpPr>
          <a:xfrm>
            <a:off x="8363359" y="5450748"/>
            <a:ext cx="765486" cy="369332"/>
            <a:chOff x="8470792" y="3181237"/>
            <a:chExt cx="765486" cy="369332"/>
          </a:xfrm>
        </p:grpSpPr>
        <p:sp>
          <p:nvSpPr>
            <p:cNvPr id="81" name="Rectangle: Single Corner Snipped 80">
              <a:extLst>
                <a:ext uri="{FF2B5EF4-FFF2-40B4-BE49-F238E27FC236}">
                  <a16:creationId xmlns:a16="http://schemas.microsoft.com/office/drawing/2014/main" id="{DE0E2EFD-7AE5-400D-8726-EA577CC9AB17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06DA0B5-D5E4-4F51-8A16-0CC4B23EA872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E1292C0-D730-446B-A4E5-E8F7AAD7396B}"/>
              </a:ext>
            </a:extLst>
          </p:cNvPr>
          <p:cNvSpPr/>
          <p:nvPr/>
        </p:nvSpPr>
        <p:spPr>
          <a:xfrm>
            <a:off x="10095927" y="5022885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C98E00-EC36-4B78-A310-E2949BD36603}"/>
              </a:ext>
            </a:extLst>
          </p:cNvPr>
          <p:cNvSpPr/>
          <p:nvPr/>
        </p:nvSpPr>
        <p:spPr>
          <a:xfrm>
            <a:off x="10095927" y="5399447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FADE4E6-6024-4A0D-A69D-146D01C6EB63}"/>
              </a:ext>
            </a:extLst>
          </p:cNvPr>
          <p:cNvSpPr txBox="1"/>
          <p:nvPr/>
        </p:nvSpPr>
        <p:spPr>
          <a:xfrm>
            <a:off x="8882915" y="5443732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8C5B75-4D00-4C59-A53D-060F7359AAE0}"/>
              </a:ext>
            </a:extLst>
          </p:cNvPr>
          <p:cNvSpPr txBox="1"/>
          <p:nvPr/>
        </p:nvSpPr>
        <p:spPr>
          <a:xfrm>
            <a:off x="8899782" y="504580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1232020-D4DB-4975-92E0-71585CB8404F}"/>
              </a:ext>
            </a:extLst>
          </p:cNvPr>
          <p:cNvSpPr txBox="1"/>
          <p:nvPr/>
        </p:nvSpPr>
        <p:spPr>
          <a:xfrm>
            <a:off x="6087510" y="4125254"/>
            <a:ext cx="2558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jump; 2.ra=PC+4=0x00400034</a:t>
            </a:r>
          </a:p>
        </p:txBody>
      </p:sp>
    </p:spTree>
    <p:extLst>
      <p:ext uri="{BB962C8B-B14F-4D97-AF65-F5344CB8AC3E}">
        <p14:creationId xmlns:p14="http://schemas.microsoft.com/office/powerpoint/2010/main" val="1609818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43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(a0=0x00000003)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43D89E-7BD1-4714-9B34-9E511D37199A}"/>
              </a:ext>
            </a:extLst>
          </p:cNvPr>
          <p:cNvGrpSpPr/>
          <p:nvPr/>
        </p:nvGrpSpPr>
        <p:grpSpPr>
          <a:xfrm>
            <a:off x="191731" y="2710675"/>
            <a:ext cx="889544" cy="369332"/>
            <a:chOff x="65091" y="1511632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77460" y="1580047"/>
              <a:ext cx="541383" cy="20829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65091" y="1511632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7887FD-D8E0-498E-A03C-3E4AFFFCEB6E}"/>
              </a:ext>
            </a:extLst>
          </p:cNvPr>
          <p:cNvSpPr txBox="1"/>
          <p:nvPr/>
        </p:nvSpPr>
        <p:spPr>
          <a:xfrm>
            <a:off x="6124782" y="3883024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a0= 0x0000000</a:t>
            </a:r>
            <a:r>
              <a:rPr lang="en-US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EFEB2-D4DE-43A2-B46A-BE75B7D17745}"/>
              </a:ext>
            </a:extLst>
          </p:cNvPr>
          <p:cNvSpPr/>
          <p:nvPr/>
        </p:nvSpPr>
        <p:spPr>
          <a:xfrm>
            <a:off x="10095927" y="3525054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D3F2E5-611B-4EAF-BA3F-A8A914E06C2C}"/>
              </a:ext>
            </a:extLst>
          </p:cNvPr>
          <p:cNvSpPr/>
          <p:nvPr/>
        </p:nvSpPr>
        <p:spPr>
          <a:xfrm>
            <a:off x="10095927" y="3901616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024B17-AD34-4158-A491-1A1411E8D4BF}"/>
              </a:ext>
            </a:extLst>
          </p:cNvPr>
          <p:cNvSpPr txBox="1"/>
          <p:nvPr/>
        </p:nvSpPr>
        <p:spPr>
          <a:xfrm>
            <a:off x="8882915" y="3945901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5A9DCF-2FEF-48CF-91C2-C334AB7D51FA}"/>
              </a:ext>
            </a:extLst>
          </p:cNvPr>
          <p:cNvSpPr txBox="1"/>
          <p:nvPr/>
        </p:nvSpPr>
        <p:spPr>
          <a:xfrm>
            <a:off x="8899782" y="3547977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DA63C2-D50C-45F0-8743-4033802A6EA3}"/>
              </a:ext>
            </a:extLst>
          </p:cNvPr>
          <p:cNvSpPr txBox="1"/>
          <p:nvPr/>
        </p:nvSpPr>
        <p:spPr>
          <a:xfrm>
            <a:off x="10092907" y="3544307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2892CF-A260-4280-8EE8-1307C575AEB7}"/>
              </a:ext>
            </a:extLst>
          </p:cNvPr>
          <p:cNvSpPr txBox="1"/>
          <p:nvPr/>
        </p:nvSpPr>
        <p:spPr>
          <a:xfrm>
            <a:off x="10099723" y="3923615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0x00000002 (a0)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AB855EC-30FB-491E-A969-F4948BB9B109}"/>
              </a:ext>
            </a:extLst>
          </p:cNvPr>
          <p:cNvSpPr/>
          <p:nvPr/>
        </p:nvSpPr>
        <p:spPr>
          <a:xfrm>
            <a:off x="10095927" y="4285471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6FBE67-EE5E-4080-AAC4-7722E2240BD2}"/>
              </a:ext>
            </a:extLst>
          </p:cNvPr>
          <p:cNvSpPr/>
          <p:nvPr/>
        </p:nvSpPr>
        <p:spPr>
          <a:xfrm>
            <a:off x="10095927" y="4662033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6936BC-977B-46DA-B0EC-DE9853B5A97C}"/>
              </a:ext>
            </a:extLst>
          </p:cNvPr>
          <p:cNvSpPr txBox="1"/>
          <p:nvPr/>
        </p:nvSpPr>
        <p:spPr>
          <a:xfrm>
            <a:off x="8882915" y="470631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48F02F-C50C-4A25-BADF-080512DFF858}"/>
              </a:ext>
            </a:extLst>
          </p:cNvPr>
          <p:cNvSpPr txBox="1"/>
          <p:nvPr/>
        </p:nvSpPr>
        <p:spPr>
          <a:xfrm>
            <a:off x="8899782" y="4308394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6D4E11-5010-49D2-B4F5-F3D40A91C6CD}"/>
              </a:ext>
            </a:extLst>
          </p:cNvPr>
          <p:cNvSpPr txBox="1"/>
          <p:nvPr/>
        </p:nvSpPr>
        <p:spPr>
          <a:xfrm>
            <a:off x="10092907" y="4304724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161262-A1BF-4DF3-813B-7B3A546B1AAC}"/>
              </a:ext>
            </a:extLst>
          </p:cNvPr>
          <p:cNvSpPr txBox="1"/>
          <p:nvPr/>
        </p:nvSpPr>
        <p:spPr>
          <a:xfrm>
            <a:off x="10089336" y="4666950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0x00000001 (a0)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1779D8E-9A5C-414B-8F0C-C1FD6661FD9F}"/>
              </a:ext>
            </a:extLst>
          </p:cNvPr>
          <p:cNvGrpSpPr/>
          <p:nvPr/>
        </p:nvGrpSpPr>
        <p:grpSpPr>
          <a:xfrm>
            <a:off x="8363359" y="5450748"/>
            <a:ext cx="765486" cy="369332"/>
            <a:chOff x="8470792" y="3181237"/>
            <a:chExt cx="765486" cy="369332"/>
          </a:xfrm>
        </p:grpSpPr>
        <p:sp>
          <p:nvSpPr>
            <p:cNvPr id="81" name="Rectangle: Single Corner Snipped 80">
              <a:extLst>
                <a:ext uri="{FF2B5EF4-FFF2-40B4-BE49-F238E27FC236}">
                  <a16:creationId xmlns:a16="http://schemas.microsoft.com/office/drawing/2014/main" id="{DE0E2EFD-7AE5-400D-8726-EA577CC9AB17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06DA0B5-D5E4-4F51-8A16-0CC4B23EA872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E1292C0-D730-446B-A4E5-E8F7AAD7396B}"/>
              </a:ext>
            </a:extLst>
          </p:cNvPr>
          <p:cNvSpPr/>
          <p:nvPr/>
        </p:nvSpPr>
        <p:spPr>
          <a:xfrm>
            <a:off x="10095927" y="5022885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C98E00-EC36-4B78-A310-E2949BD36603}"/>
              </a:ext>
            </a:extLst>
          </p:cNvPr>
          <p:cNvSpPr/>
          <p:nvPr/>
        </p:nvSpPr>
        <p:spPr>
          <a:xfrm>
            <a:off x="10095927" y="5399447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FADE4E6-6024-4A0D-A69D-146D01C6EB63}"/>
              </a:ext>
            </a:extLst>
          </p:cNvPr>
          <p:cNvSpPr txBox="1"/>
          <p:nvPr/>
        </p:nvSpPr>
        <p:spPr>
          <a:xfrm>
            <a:off x="8882915" y="5443732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8C5B75-4D00-4C59-A53D-060F7359AAE0}"/>
              </a:ext>
            </a:extLst>
          </p:cNvPr>
          <p:cNvSpPr txBox="1"/>
          <p:nvPr/>
        </p:nvSpPr>
        <p:spPr>
          <a:xfrm>
            <a:off x="8899782" y="504580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53D5AF-5DC1-4E95-A956-2B7F9C7520C7}"/>
              </a:ext>
            </a:extLst>
          </p:cNvPr>
          <p:cNvSpPr txBox="1"/>
          <p:nvPr/>
        </p:nvSpPr>
        <p:spPr>
          <a:xfrm>
            <a:off x="10092907" y="5042138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0x00400034 (ra)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BEF4A6A-499F-4EE0-A41E-AA5EEEAAA8C3}"/>
              </a:ext>
            </a:extLst>
          </p:cNvPr>
          <p:cNvSpPr txBox="1"/>
          <p:nvPr/>
        </p:nvSpPr>
        <p:spPr>
          <a:xfrm>
            <a:off x="6087510" y="4125254"/>
            <a:ext cx="2558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jump; 2.ra=PC+4=0x00400034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76B603C-8E1B-41B1-AE69-0BC76F5F1F84}"/>
              </a:ext>
            </a:extLst>
          </p:cNvPr>
          <p:cNvCxnSpPr>
            <a:cxnSpLocks/>
          </p:cNvCxnSpPr>
          <p:nvPr/>
        </p:nvCxnSpPr>
        <p:spPr>
          <a:xfrm>
            <a:off x="7993480" y="4265493"/>
            <a:ext cx="2380274" cy="967567"/>
          </a:xfrm>
          <a:prstGeom prst="straightConnector1">
            <a:avLst/>
          </a:prstGeom>
          <a:ln>
            <a:solidFill>
              <a:srgbClr val="14F4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489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43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(a0=0x00000003)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43D89E-7BD1-4714-9B34-9E511D37199A}"/>
              </a:ext>
            </a:extLst>
          </p:cNvPr>
          <p:cNvGrpSpPr/>
          <p:nvPr/>
        </p:nvGrpSpPr>
        <p:grpSpPr>
          <a:xfrm>
            <a:off x="191731" y="2937425"/>
            <a:ext cx="889544" cy="369332"/>
            <a:chOff x="65091" y="1511632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77460" y="1580047"/>
              <a:ext cx="541383" cy="20829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65091" y="1511632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7887FD-D8E0-498E-A03C-3E4AFFFCEB6E}"/>
              </a:ext>
            </a:extLst>
          </p:cNvPr>
          <p:cNvSpPr txBox="1"/>
          <p:nvPr/>
        </p:nvSpPr>
        <p:spPr>
          <a:xfrm>
            <a:off x="6124782" y="3883024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a0= 0x0000000</a:t>
            </a:r>
            <a:r>
              <a:rPr lang="en-US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EFEB2-D4DE-43A2-B46A-BE75B7D17745}"/>
              </a:ext>
            </a:extLst>
          </p:cNvPr>
          <p:cNvSpPr/>
          <p:nvPr/>
        </p:nvSpPr>
        <p:spPr>
          <a:xfrm>
            <a:off x="10095927" y="3525054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D3F2E5-611B-4EAF-BA3F-A8A914E06C2C}"/>
              </a:ext>
            </a:extLst>
          </p:cNvPr>
          <p:cNvSpPr/>
          <p:nvPr/>
        </p:nvSpPr>
        <p:spPr>
          <a:xfrm>
            <a:off x="10095927" y="3901616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024B17-AD34-4158-A491-1A1411E8D4BF}"/>
              </a:ext>
            </a:extLst>
          </p:cNvPr>
          <p:cNvSpPr txBox="1"/>
          <p:nvPr/>
        </p:nvSpPr>
        <p:spPr>
          <a:xfrm>
            <a:off x="8882915" y="3945901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5A9DCF-2FEF-48CF-91C2-C334AB7D51FA}"/>
              </a:ext>
            </a:extLst>
          </p:cNvPr>
          <p:cNvSpPr txBox="1"/>
          <p:nvPr/>
        </p:nvSpPr>
        <p:spPr>
          <a:xfrm>
            <a:off x="8899782" y="3547977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DA63C2-D50C-45F0-8743-4033802A6EA3}"/>
              </a:ext>
            </a:extLst>
          </p:cNvPr>
          <p:cNvSpPr txBox="1"/>
          <p:nvPr/>
        </p:nvSpPr>
        <p:spPr>
          <a:xfrm>
            <a:off x="10092907" y="3544307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2892CF-A260-4280-8EE8-1307C575AEB7}"/>
              </a:ext>
            </a:extLst>
          </p:cNvPr>
          <p:cNvSpPr txBox="1"/>
          <p:nvPr/>
        </p:nvSpPr>
        <p:spPr>
          <a:xfrm>
            <a:off x="10099723" y="3923615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0x00000002 (a0)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AB855EC-30FB-491E-A969-F4948BB9B109}"/>
              </a:ext>
            </a:extLst>
          </p:cNvPr>
          <p:cNvSpPr/>
          <p:nvPr/>
        </p:nvSpPr>
        <p:spPr>
          <a:xfrm>
            <a:off x="10095927" y="4285471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6FBE67-EE5E-4080-AAC4-7722E2240BD2}"/>
              </a:ext>
            </a:extLst>
          </p:cNvPr>
          <p:cNvSpPr/>
          <p:nvPr/>
        </p:nvSpPr>
        <p:spPr>
          <a:xfrm>
            <a:off x="10095927" y="4662033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6936BC-977B-46DA-B0EC-DE9853B5A97C}"/>
              </a:ext>
            </a:extLst>
          </p:cNvPr>
          <p:cNvSpPr txBox="1"/>
          <p:nvPr/>
        </p:nvSpPr>
        <p:spPr>
          <a:xfrm>
            <a:off x="8882915" y="470631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48F02F-C50C-4A25-BADF-080512DFF858}"/>
              </a:ext>
            </a:extLst>
          </p:cNvPr>
          <p:cNvSpPr txBox="1"/>
          <p:nvPr/>
        </p:nvSpPr>
        <p:spPr>
          <a:xfrm>
            <a:off x="8899782" y="4308394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6D4E11-5010-49D2-B4F5-F3D40A91C6CD}"/>
              </a:ext>
            </a:extLst>
          </p:cNvPr>
          <p:cNvSpPr txBox="1"/>
          <p:nvPr/>
        </p:nvSpPr>
        <p:spPr>
          <a:xfrm>
            <a:off x="10092907" y="4304724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161262-A1BF-4DF3-813B-7B3A546B1AAC}"/>
              </a:ext>
            </a:extLst>
          </p:cNvPr>
          <p:cNvSpPr txBox="1"/>
          <p:nvPr/>
        </p:nvSpPr>
        <p:spPr>
          <a:xfrm>
            <a:off x="10089336" y="4666950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0x00000001 (a0)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1779D8E-9A5C-414B-8F0C-C1FD6661FD9F}"/>
              </a:ext>
            </a:extLst>
          </p:cNvPr>
          <p:cNvGrpSpPr/>
          <p:nvPr/>
        </p:nvGrpSpPr>
        <p:grpSpPr>
          <a:xfrm>
            <a:off x="8363359" y="5450748"/>
            <a:ext cx="765486" cy="369332"/>
            <a:chOff x="8470792" y="3181237"/>
            <a:chExt cx="765486" cy="369332"/>
          </a:xfrm>
        </p:grpSpPr>
        <p:sp>
          <p:nvSpPr>
            <p:cNvPr id="81" name="Rectangle: Single Corner Snipped 80">
              <a:extLst>
                <a:ext uri="{FF2B5EF4-FFF2-40B4-BE49-F238E27FC236}">
                  <a16:creationId xmlns:a16="http://schemas.microsoft.com/office/drawing/2014/main" id="{DE0E2EFD-7AE5-400D-8726-EA577CC9AB17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06DA0B5-D5E4-4F51-8A16-0CC4B23EA872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E1292C0-D730-446B-A4E5-E8F7AAD7396B}"/>
              </a:ext>
            </a:extLst>
          </p:cNvPr>
          <p:cNvSpPr/>
          <p:nvPr/>
        </p:nvSpPr>
        <p:spPr>
          <a:xfrm>
            <a:off x="10095927" y="5022885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C98E00-EC36-4B78-A310-E2949BD36603}"/>
              </a:ext>
            </a:extLst>
          </p:cNvPr>
          <p:cNvSpPr/>
          <p:nvPr/>
        </p:nvSpPr>
        <p:spPr>
          <a:xfrm>
            <a:off x="10095927" y="5399447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FADE4E6-6024-4A0D-A69D-146D01C6EB63}"/>
              </a:ext>
            </a:extLst>
          </p:cNvPr>
          <p:cNvSpPr txBox="1"/>
          <p:nvPr/>
        </p:nvSpPr>
        <p:spPr>
          <a:xfrm>
            <a:off x="8882915" y="5443732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8C5B75-4D00-4C59-A53D-060F7359AAE0}"/>
              </a:ext>
            </a:extLst>
          </p:cNvPr>
          <p:cNvSpPr txBox="1"/>
          <p:nvPr/>
        </p:nvSpPr>
        <p:spPr>
          <a:xfrm>
            <a:off x="8899782" y="504580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53D5AF-5DC1-4E95-A956-2B7F9C7520C7}"/>
              </a:ext>
            </a:extLst>
          </p:cNvPr>
          <p:cNvSpPr txBox="1"/>
          <p:nvPr/>
        </p:nvSpPr>
        <p:spPr>
          <a:xfrm>
            <a:off x="10092907" y="5042138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0217C3-B199-4C33-816B-B7D038866799}"/>
              </a:ext>
            </a:extLst>
          </p:cNvPr>
          <p:cNvSpPr txBox="1"/>
          <p:nvPr/>
        </p:nvSpPr>
        <p:spPr>
          <a:xfrm>
            <a:off x="10089336" y="5404364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0x00000000 (a0)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83403F-EA41-4FE5-B682-1AB57B6A8BA5}"/>
              </a:ext>
            </a:extLst>
          </p:cNvPr>
          <p:cNvSpPr txBox="1"/>
          <p:nvPr/>
        </p:nvSpPr>
        <p:spPr>
          <a:xfrm>
            <a:off x="6087510" y="4125254"/>
            <a:ext cx="2558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jump; 2.ra=PC+4=0x00400034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5F9D00B-5E87-4173-98BA-911A7066AB3D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7414161" y="4057403"/>
            <a:ext cx="2675175" cy="1531627"/>
          </a:xfrm>
          <a:prstGeom prst="straightConnector1">
            <a:avLst/>
          </a:prstGeom>
          <a:ln>
            <a:solidFill>
              <a:srgbClr val="14F4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215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43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(a0=0x00000003)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43D89E-7BD1-4714-9B34-9E511D37199A}"/>
              </a:ext>
            </a:extLst>
          </p:cNvPr>
          <p:cNvGrpSpPr/>
          <p:nvPr/>
        </p:nvGrpSpPr>
        <p:grpSpPr>
          <a:xfrm>
            <a:off x="191731" y="3155722"/>
            <a:ext cx="889544" cy="369332"/>
            <a:chOff x="65091" y="1511632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77460" y="1580047"/>
              <a:ext cx="541383" cy="20829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65091" y="1511632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7887FD-D8E0-498E-A03C-3E4AFFFCEB6E}"/>
              </a:ext>
            </a:extLst>
          </p:cNvPr>
          <p:cNvSpPr txBox="1"/>
          <p:nvPr/>
        </p:nvSpPr>
        <p:spPr>
          <a:xfrm>
            <a:off x="6124782" y="3883024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a0= 0x0000000</a:t>
            </a:r>
            <a:r>
              <a:rPr lang="en-US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EFEB2-D4DE-43A2-B46A-BE75B7D17745}"/>
              </a:ext>
            </a:extLst>
          </p:cNvPr>
          <p:cNvSpPr/>
          <p:nvPr/>
        </p:nvSpPr>
        <p:spPr>
          <a:xfrm>
            <a:off x="10095927" y="3525054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D3F2E5-611B-4EAF-BA3F-A8A914E06C2C}"/>
              </a:ext>
            </a:extLst>
          </p:cNvPr>
          <p:cNvSpPr/>
          <p:nvPr/>
        </p:nvSpPr>
        <p:spPr>
          <a:xfrm>
            <a:off x="10095927" y="3901616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024B17-AD34-4158-A491-1A1411E8D4BF}"/>
              </a:ext>
            </a:extLst>
          </p:cNvPr>
          <p:cNvSpPr txBox="1"/>
          <p:nvPr/>
        </p:nvSpPr>
        <p:spPr>
          <a:xfrm>
            <a:off x="8882915" y="3945901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5A9DCF-2FEF-48CF-91C2-C334AB7D51FA}"/>
              </a:ext>
            </a:extLst>
          </p:cNvPr>
          <p:cNvSpPr txBox="1"/>
          <p:nvPr/>
        </p:nvSpPr>
        <p:spPr>
          <a:xfrm>
            <a:off x="8899782" y="3547977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DA63C2-D50C-45F0-8743-4033802A6EA3}"/>
              </a:ext>
            </a:extLst>
          </p:cNvPr>
          <p:cNvSpPr txBox="1"/>
          <p:nvPr/>
        </p:nvSpPr>
        <p:spPr>
          <a:xfrm>
            <a:off x="10092907" y="3544307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2892CF-A260-4280-8EE8-1307C575AEB7}"/>
              </a:ext>
            </a:extLst>
          </p:cNvPr>
          <p:cNvSpPr txBox="1"/>
          <p:nvPr/>
        </p:nvSpPr>
        <p:spPr>
          <a:xfrm>
            <a:off x="10099723" y="3923615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0x00000002 (a0)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AB855EC-30FB-491E-A969-F4948BB9B109}"/>
              </a:ext>
            </a:extLst>
          </p:cNvPr>
          <p:cNvSpPr/>
          <p:nvPr/>
        </p:nvSpPr>
        <p:spPr>
          <a:xfrm>
            <a:off x="10095927" y="4285471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6FBE67-EE5E-4080-AAC4-7722E2240BD2}"/>
              </a:ext>
            </a:extLst>
          </p:cNvPr>
          <p:cNvSpPr/>
          <p:nvPr/>
        </p:nvSpPr>
        <p:spPr>
          <a:xfrm>
            <a:off x="10095927" y="4662033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6936BC-977B-46DA-B0EC-DE9853B5A97C}"/>
              </a:ext>
            </a:extLst>
          </p:cNvPr>
          <p:cNvSpPr txBox="1"/>
          <p:nvPr/>
        </p:nvSpPr>
        <p:spPr>
          <a:xfrm>
            <a:off x="8882915" y="470631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48F02F-C50C-4A25-BADF-080512DFF858}"/>
              </a:ext>
            </a:extLst>
          </p:cNvPr>
          <p:cNvSpPr txBox="1"/>
          <p:nvPr/>
        </p:nvSpPr>
        <p:spPr>
          <a:xfrm>
            <a:off x="8899782" y="4308394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6D4E11-5010-49D2-B4F5-F3D40A91C6CD}"/>
              </a:ext>
            </a:extLst>
          </p:cNvPr>
          <p:cNvSpPr txBox="1"/>
          <p:nvPr/>
        </p:nvSpPr>
        <p:spPr>
          <a:xfrm>
            <a:off x="10092907" y="4304724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161262-A1BF-4DF3-813B-7B3A546B1AAC}"/>
              </a:ext>
            </a:extLst>
          </p:cNvPr>
          <p:cNvSpPr txBox="1"/>
          <p:nvPr/>
        </p:nvSpPr>
        <p:spPr>
          <a:xfrm>
            <a:off x="10089336" y="4666950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0x00000001 (a0)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1779D8E-9A5C-414B-8F0C-C1FD6661FD9F}"/>
              </a:ext>
            </a:extLst>
          </p:cNvPr>
          <p:cNvGrpSpPr/>
          <p:nvPr/>
        </p:nvGrpSpPr>
        <p:grpSpPr>
          <a:xfrm>
            <a:off x="8363359" y="5450748"/>
            <a:ext cx="765486" cy="369332"/>
            <a:chOff x="8470792" y="3181237"/>
            <a:chExt cx="765486" cy="369332"/>
          </a:xfrm>
        </p:grpSpPr>
        <p:sp>
          <p:nvSpPr>
            <p:cNvPr id="81" name="Rectangle: Single Corner Snipped 80">
              <a:extLst>
                <a:ext uri="{FF2B5EF4-FFF2-40B4-BE49-F238E27FC236}">
                  <a16:creationId xmlns:a16="http://schemas.microsoft.com/office/drawing/2014/main" id="{DE0E2EFD-7AE5-400D-8726-EA577CC9AB17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06DA0B5-D5E4-4F51-8A16-0CC4B23EA872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E1292C0-D730-446B-A4E5-E8F7AAD7396B}"/>
              </a:ext>
            </a:extLst>
          </p:cNvPr>
          <p:cNvSpPr/>
          <p:nvPr/>
        </p:nvSpPr>
        <p:spPr>
          <a:xfrm>
            <a:off x="10095927" y="5022885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C98E00-EC36-4B78-A310-E2949BD36603}"/>
              </a:ext>
            </a:extLst>
          </p:cNvPr>
          <p:cNvSpPr/>
          <p:nvPr/>
        </p:nvSpPr>
        <p:spPr>
          <a:xfrm>
            <a:off x="10095927" y="5399447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FADE4E6-6024-4A0D-A69D-146D01C6EB63}"/>
              </a:ext>
            </a:extLst>
          </p:cNvPr>
          <p:cNvSpPr txBox="1"/>
          <p:nvPr/>
        </p:nvSpPr>
        <p:spPr>
          <a:xfrm>
            <a:off x="8882915" y="5443732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8C5B75-4D00-4C59-A53D-060F7359AAE0}"/>
              </a:ext>
            </a:extLst>
          </p:cNvPr>
          <p:cNvSpPr txBox="1"/>
          <p:nvPr/>
        </p:nvSpPr>
        <p:spPr>
          <a:xfrm>
            <a:off x="8899782" y="504580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53D5AF-5DC1-4E95-A956-2B7F9C7520C7}"/>
              </a:ext>
            </a:extLst>
          </p:cNvPr>
          <p:cNvSpPr txBox="1"/>
          <p:nvPr/>
        </p:nvSpPr>
        <p:spPr>
          <a:xfrm>
            <a:off x="10092907" y="5042138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0217C3-B199-4C33-816B-B7D038866799}"/>
              </a:ext>
            </a:extLst>
          </p:cNvPr>
          <p:cNvSpPr txBox="1"/>
          <p:nvPr/>
        </p:nvSpPr>
        <p:spPr>
          <a:xfrm>
            <a:off x="10089336" y="5404364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0x00000000 (a0)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FE47246-C959-4622-8E54-AD0A1F77C389}"/>
              </a:ext>
            </a:extLst>
          </p:cNvPr>
          <p:cNvSpPr txBox="1"/>
          <p:nvPr/>
        </p:nvSpPr>
        <p:spPr>
          <a:xfrm>
            <a:off x="6087510" y="4125254"/>
            <a:ext cx="2558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jump; 2.ra=PC+4=0x00400034</a:t>
            </a:r>
          </a:p>
        </p:txBody>
      </p:sp>
    </p:spTree>
    <p:extLst>
      <p:ext uri="{BB962C8B-B14F-4D97-AF65-F5344CB8AC3E}">
        <p14:creationId xmlns:p14="http://schemas.microsoft.com/office/powerpoint/2010/main" val="320069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463E53-F6C1-4196-9A3B-9BD82106CD2A}"/>
              </a:ext>
            </a:extLst>
          </p:cNvPr>
          <p:cNvSpPr txBox="1"/>
          <p:nvPr/>
        </p:nvSpPr>
        <p:spPr>
          <a:xfrm>
            <a:off x="2096073" y="302560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AAE72B-695D-4D49-AEAA-6408845C1E95}"/>
              </a:ext>
            </a:extLst>
          </p:cNvPr>
          <p:cNvSpPr txBox="1"/>
          <p:nvPr/>
        </p:nvSpPr>
        <p:spPr>
          <a:xfrm>
            <a:off x="3767182" y="302560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070211-4802-49D0-9CD5-1402509798A8}"/>
              </a:ext>
            </a:extLst>
          </p:cNvPr>
          <p:cNvSpPr txBox="1"/>
          <p:nvPr/>
        </p:nvSpPr>
        <p:spPr>
          <a:xfrm>
            <a:off x="2128307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7683FD-86EA-438D-A4D8-3359762DD7DC}"/>
              </a:ext>
            </a:extLst>
          </p:cNvPr>
          <p:cNvSpPr txBox="1"/>
          <p:nvPr/>
        </p:nvSpPr>
        <p:spPr>
          <a:xfrm>
            <a:off x="3798013" y="510361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5167632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301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(a0=3) </a:t>
            </a:r>
          </a:p>
        </p:txBody>
      </p:sp>
      <p:sp>
        <p:nvSpPr>
          <p:cNvPr id="58" name="Rectangle: Single Corner Snipped 57">
            <a:extLst>
              <a:ext uri="{FF2B5EF4-FFF2-40B4-BE49-F238E27FC236}">
                <a16:creationId xmlns:a16="http://schemas.microsoft.com/office/drawing/2014/main" id="{70649C3C-5ABD-415F-A49B-E9CF397D2463}"/>
              </a:ext>
            </a:extLst>
          </p:cNvPr>
          <p:cNvSpPr/>
          <p:nvPr/>
        </p:nvSpPr>
        <p:spPr>
          <a:xfrm>
            <a:off x="8368307" y="1572475"/>
            <a:ext cx="557032" cy="308489"/>
          </a:xfrm>
          <a:prstGeom prst="snip1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6F61D7-C0A9-4016-917D-EC9650F88DA0}"/>
              </a:ext>
            </a:extLst>
          </p:cNvPr>
          <p:cNvSpPr txBox="1"/>
          <p:nvPr/>
        </p:nvSpPr>
        <p:spPr>
          <a:xfrm>
            <a:off x="8346788" y="1554603"/>
            <a:ext cx="739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SP-&gt;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43D89E-7BD1-4714-9B34-9E511D37199A}"/>
              </a:ext>
            </a:extLst>
          </p:cNvPr>
          <p:cNvGrpSpPr/>
          <p:nvPr/>
        </p:nvGrpSpPr>
        <p:grpSpPr>
          <a:xfrm>
            <a:off x="65091" y="1511632"/>
            <a:ext cx="889544" cy="369332"/>
            <a:chOff x="65091" y="1511632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77460" y="1580047"/>
              <a:ext cx="541383" cy="20829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65091" y="1511632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9296687" y="1533312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495410" y="2383890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495410" y="1975260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69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43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(a0=0x00000003)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F3E527-D319-4F09-979D-4C52EEB82ABA}"/>
              </a:ext>
            </a:extLst>
          </p:cNvPr>
          <p:cNvGrpSpPr/>
          <p:nvPr/>
        </p:nvGrpSpPr>
        <p:grpSpPr>
          <a:xfrm>
            <a:off x="212221" y="3372326"/>
            <a:ext cx="889544" cy="369332"/>
            <a:chOff x="208215" y="3686253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208215" y="3766773"/>
              <a:ext cx="541383" cy="2082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208215" y="3686253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7887FD-D8E0-498E-A03C-3E4AFFFCEB6E}"/>
              </a:ext>
            </a:extLst>
          </p:cNvPr>
          <p:cNvSpPr txBox="1"/>
          <p:nvPr/>
        </p:nvSpPr>
        <p:spPr>
          <a:xfrm>
            <a:off x="6124782" y="3883024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a0= 0x0000000</a:t>
            </a:r>
            <a:r>
              <a:rPr lang="en-US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EFEB2-D4DE-43A2-B46A-BE75B7D17745}"/>
              </a:ext>
            </a:extLst>
          </p:cNvPr>
          <p:cNvSpPr/>
          <p:nvPr/>
        </p:nvSpPr>
        <p:spPr>
          <a:xfrm>
            <a:off x="10095927" y="3525054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D3F2E5-611B-4EAF-BA3F-A8A914E06C2C}"/>
              </a:ext>
            </a:extLst>
          </p:cNvPr>
          <p:cNvSpPr/>
          <p:nvPr/>
        </p:nvSpPr>
        <p:spPr>
          <a:xfrm>
            <a:off x="10095927" y="3901616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024B17-AD34-4158-A491-1A1411E8D4BF}"/>
              </a:ext>
            </a:extLst>
          </p:cNvPr>
          <p:cNvSpPr txBox="1"/>
          <p:nvPr/>
        </p:nvSpPr>
        <p:spPr>
          <a:xfrm>
            <a:off x="8882915" y="3945901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5A9DCF-2FEF-48CF-91C2-C334AB7D51FA}"/>
              </a:ext>
            </a:extLst>
          </p:cNvPr>
          <p:cNvSpPr txBox="1"/>
          <p:nvPr/>
        </p:nvSpPr>
        <p:spPr>
          <a:xfrm>
            <a:off x="8899782" y="3547977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DA63C2-D50C-45F0-8743-4033802A6EA3}"/>
              </a:ext>
            </a:extLst>
          </p:cNvPr>
          <p:cNvSpPr txBox="1"/>
          <p:nvPr/>
        </p:nvSpPr>
        <p:spPr>
          <a:xfrm>
            <a:off x="10092907" y="3544307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2892CF-A260-4280-8EE8-1307C575AEB7}"/>
              </a:ext>
            </a:extLst>
          </p:cNvPr>
          <p:cNvSpPr txBox="1"/>
          <p:nvPr/>
        </p:nvSpPr>
        <p:spPr>
          <a:xfrm>
            <a:off x="10099723" y="3923615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0x00000002 (a0)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AB855EC-30FB-491E-A969-F4948BB9B109}"/>
              </a:ext>
            </a:extLst>
          </p:cNvPr>
          <p:cNvSpPr/>
          <p:nvPr/>
        </p:nvSpPr>
        <p:spPr>
          <a:xfrm>
            <a:off x="10095927" y="4285471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6FBE67-EE5E-4080-AAC4-7722E2240BD2}"/>
              </a:ext>
            </a:extLst>
          </p:cNvPr>
          <p:cNvSpPr/>
          <p:nvPr/>
        </p:nvSpPr>
        <p:spPr>
          <a:xfrm>
            <a:off x="10095927" y="4662033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6936BC-977B-46DA-B0EC-DE9853B5A97C}"/>
              </a:ext>
            </a:extLst>
          </p:cNvPr>
          <p:cNvSpPr txBox="1"/>
          <p:nvPr/>
        </p:nvSpPr>
        <p:spPr>
          <a:xfrm>
            <a:off x="8882915" y="470631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48F02F-C50C-4A25-BADF-080512DFF858}"/>
              </a:ext>
            </a:extLst>
          </p:cNvPr>
          <p:cNvSpPr txBox="1"/>
          <p:nvPr/>
        </p:nvSpPr>
        <p:spPr>
          <a:xfrm>
            <a:off x="8899782" y="4308394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6D4E11-5010-49D2-B4F5-F3D40A91C6CD}"/>
              </a:ext>
            </a:extLst>
          </p:cNvPr>
          <p:cNvSpPr txBox="1"/>
          <p:nvPr/>
        </p:nvSpPr>
        <p:spPr>
          <a:xfrm>
            <a:off x="10092907" y="4304724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161262-A1BF-4DF3-813B-7B3A546B1AAC}"/>
              </a:ext>
            </a:extLst>
          </p:cNvPr>
          <p:cNvSpPr txBox="1"/>
          <p:nvPr/>
        </p:nvSpPr>
        <p:spPr>
          <a:xfrm>
            <a:off x="10089336" y="4666950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0x00000001 (a0)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1779D8E-9A5C-414B-8F0C-C1FD6661FD9F}"/>
              </a:ext>
            </a:extLst>
          </p:cNvPr>
          <p:cNvGrpSpPr/>
          <p:nvPr/>
        </p:nvGrpSpPr>
        <p:grpSpPr>
          <a:xfrm>
            <a:off x="8363359" y="5450748"/>
            <a:ext cx="765486" cy="369332"/>
            <a:chOff x="8470792" y="3181237"/>
            <a:chExt cx="765486" cy="369332"/>
          </a:xfrm>
        </p:grpSpPr>
        <p:sp>
          <p:nvSpPr>
            <p:cNvPr id="81" name="Rectangle: Single Corner Snipped 80">
              <a:extLst>
                <a:ext uri="{FF2B5EF4-FFF2-40B4-BE49-F238E27FC236}">
                  <a16:creationId xmlns:a16="http://schemas.microsoft.com/office/drawing/2014/main" id="{DE0E2EFD-7AE5-400D-8726-EA577CC9AB17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06DA0B5-D5E4-4F51-8A16-0CC4B23EA872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E1292C0-D730-446B-A4E5-E8F7AAD7396B}"/>
              </a:ext>
            </a:extLst>
          </p:cNvPr>
          <p:cNvSpPr/>
          <p:nvPr/>
        </p:nvSpPr>
        <p:spPr>
          <a:xfrm>
            <a:off x="10095927" y="5022885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C98E00-EC36-4B78-A310-E2949BD36603}"/>
              </a:ext>
            </a:extLst>
          </p:cNvPr>
          <p:cNvSpPr/>
          <p:nvPr/>
        </p:nvSpPr>
        <p:spPr>
          <a:xfrm>
            <a:off x="10095927" y="5399447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FADE4E6-6024-4A0D-A69D-146D01C6EB63}"/>
              </a:ext>
            </a:extLst>
          </p:cNvPr>
          <p:cNvSpPr txBox="1"/>
          <p:nvPr/>
        </p:nvSpPr>
        <p:spPr>
          <a:xfrm>
            <a:off x="8882915" y="5443732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8C5B75-4D00-4C59-A53D-060F7359AAE0}"/>
              </a:ext>
            </a:extLst>
          </p:cNvPr>
          <p:cNvSpPr txBox="1"/>
          <p:nvPr/>
        </p:nvSpPr>
        <p:spPr>
          <a:xfrm>
            <a:off x="8899782" y="504580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53D5AF-5DC1-4E95-A956-2B7F9C7520C7}"/>
              </a:ext>
            </a:extLst>
          </p:cNvPr>
          <p:cNvSpPr txBox="1"/>
          <p:nvPr/>
        </p:nvSpPr>
        <p:spPr>
          <a:xfrm>
            <a:off x="10092907" y="5042138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0217C3-B199-4C33-816B-B7D038866799}"/>
              </a:ext>
            </a:extLst>
          </p:cNvPr>
          <p:cNvSpPr txBox="1"/>
          <p:nvPr/>
        </p:nvSpPr>
        <p:spPr>
          <a:xfrm>
            <a:off x="10089336" y="5404364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0x00000000 (a0)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25D3B-CA60-4D97-8A79-325129580400}"/>
              </a:ext>
            </a:extLst>
          </p:cNvPr>
          <p:cNvSpPr txBox="1"/>
          <p:nvPr/>
        </p:nvSpPr>
        <p:spPr>
          <a:xfrm>
            <a:off x="6087510" y="4125254"/>
            <a:ext cx="2558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jump; 2.ra=PC+4=0x00400034</a:t>
            </a:r>
          </a:p>
        </p:txBody>
      </p:sp>
    </p:spTree>
    <p:extLst>
      <p:ext uri="{BB962C8B-B14F-4D97-AF65-F5344CB8AC3E}">
        <p14:creationId xmlns:p14="http://schemas.microsoft.com/office/powerpoint/2010/main" val="2346697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43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(a0=0x00000003)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F3E527-D319-4F09-979D-4C52EEB82ABA}"/>
              </a:ext>
            </a:extLst>
          </p:cNvPr>
          <p:cNvGrpSpPr/>
          <p:nvPr/>
        </p:nvGrpSpPr>
        <p:grpSpPr>
          <a:xfrm>
            <a:off x="212221" y="3626430"/>
            <a:ext cx="889544" cy="369332"/>
            <a:chOff x="208215" y="3686253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208215" y="3766773"/>
              <a:ext cx="541383" cy="2082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208215" y="3686253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7887FD-D8E0-498E-A03C-3E4AFFFCEB6E}"/>
              </a:ext>
            </a:extLst>
          </p:cNvPr>
          <p:cNvSpPr txBox="1"/>
          <p:nvPr/>
        </p:nvSpPr>
        <p:spPr>
          <a:xfrm>
            <a:off x="6124782" y="3423599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a0= 0x0000000</a:t>
            </a:r>
            <a:r>
              <a:rPr lang="en-US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EFEB2-D4DE-43A2-B46A-BE75B7D17745}"/>
              </a:ext>
            </a:extLst>
          </p:cNvPr>
          <p:cNvSpPr/>
          <p:nvPr/>
        </p:nvSpPr>
        <p:spPr>
          <a:xfrm>
            <a:off x="10095927" y="3525054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D3F2E5-611B-4EAF-BA3F-A8A914E06C2C}"/>
              </a:ext>
            </a:extLst>
          </p:cNvPr>
          <p:cNvSpPr/>
          <p:nvPr/>
        </p:nvSpPr>
        <p:spPr>
          <a:xfrm>
            <a:off x="10095927" y="3901616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024B17-AD34-4158-A491-1A1411E8D4BF}"/>
              </a:ext>
            </a:extLst>
          </p:cNvPr>
          <p:cNvSpPr txBox="1"/>
          <p:nvPr/>
        </p:nvSpPr>
        <p:spPr>
          <a:xfrm>
            <a:off x="8882915" y="3945901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5A9DCF-2FEF-48CF-91C2-C334AB7D51FA}"/>
              </a:ext>
            </a:extLst>
          </p:cNvPr>
          <p:cNvSpPr txBox="1"/>
          <p:nvPr/>
        </p:nvSpPr>
        <p:spPr>
          <a:xfrm>
            <a:off x="8899782" y="3547977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DA63C2-D50C-45F0-8743-4033802A6EA3}"/>
              </a:ext>
            </a:extLst>
          </p:cNvPr>
          <p:cNvSpPr txBox="1"/>
          <p:nvPr/>
        </p:nvSpPr>
        <p:spPr>
          <a:xfrm>
            <a:off x="10092907" y="3544307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2892CF-A260-4280-8EE8-1307C575AEB7}"/>
              </a:ext>
            </a:extLst>
          </p:cNvPr>
          <p:cNvSpPr txBox="1"/>
          <p:nvPr/>
        </p:nvSpPr>
        <p:spPr>
          <a:xfrm>
            <a:off x="10099723" y="3923615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0x00000002 (a0)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AB855EC-30FB-491E-A969-F4948BB9B109}"/>
              </a:ext>
            </a:extLst>
          </p:cNvPr>
          <p:cNvSpPr/>
          <p:nvPr/>
        </p:nvSpPr>
        <p:spPr>
          <a:xfrm>
            <a:off x="10095927" y="4285471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6FBE67-EE5E-4080-AAC4-7722E2240BD2}"/>
              </a:ext>
            </a:extLst>
          </p:cNvPr>
          <p:cNvSpPr/>
          <p:nvPr/>
        </p:nvSpPr>
        <p:spPr>
          <a:xfrm>
            <a:off x="10095927" y="4662033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6936BC-977B-46DA-B0EC-DE9853B5A97C}"/>
              </a:ext>
            </a:extLst>
          </p:cNvPr>
          <p:cNvSpPr txBox="1"/>
          <p:nvPr/>
        </p:nvSpPr>
        <p:spPr>
          <a:xfrm>
            <a:off x="8882915" y="470631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48F02F-C50C-4A25-BADF-080512DFF858}"/>
              </a:ext>
            </a:extLst>
          </p:cNvPr>
          <p:cNvSpPr txBox="1"/>
          <p:nvPr/>
        </p:nvSpPr>
        <p:spPr>
          <a:xfrm>
            <a:off x="8899782" y="4308394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6D4E11-5010-49D2-B4F5-F3D40A91C6CD}"/>
              </a:ext>
            </a:extLst>
          </p:cNvPr>
          <p:cNvSpPr txBox="1"/>
          <p:nvPr/>
        </p:nvSpPr>
        <p:spPr>
          <a:xfrm>
            <a:off x="10092907" y="4304724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161262-A1BF-4DF3-813B-7B3A546B1AAC}"/>
              </a:ext>
            </a:extLst>
          </p:cNvPr>
          <p:cNvSpPr txBox="1"/>
          <p:nvPr/>
        </p:nvSpPr>
        <p:spPr>
          <a:xfrm>
            <a:off x="10089336" y="4666950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0x00000001 (a0)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1779D8E-9A5C-414B-8F0C-C1FD6661FD9F}"/>
              </a:ext>
            </a:extLst>
          </p:cNvPr>
          <p:cNvGrpSpPr/>
          <p:nvPr/>
        </p:nvGrpSpPr>
        <p:grpSpPr>
          <a:xfrm>
            <a:off x="8363359" y="5450748"/>
            <a:ext cx="765486" cy="369332"/>
            <a:chOff x="8470792" y="3181237"/>
            <a:chExt cx="765486" cy="369332"/>
          </a:xfrm>
        </p:grpSpPr>
        <p:sp>
          <p:nvSpPr>
            <p:cNvPr id="81" name="Rectangle: Single Corner Snipped 80">
              <a:extLst>
                <a:ext uri="{FF2B5EF4-FFF2-40B4-BE49-F238E27FC236}">
                  <a16:creationId xmlns:a16="http://schemas.microsoft.com/office/drawing/2014/main" id="{DE0E2EFD-7AE5-400D-8726-EA577CC9AB17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06DA0B5-D5E4-4F51-8A16-0CC4B23EA872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E1292C0-D730-446B-A4E5-E8F7AAD7396B}"/>
              </a:ext>
            </a:extLst>
          </p:cNvPr>
          <p:cNvSpPr/>
          <p:nvPr/>
        </p:nvSpPr>
        <p:spPr>
          <a:xfrm>
            <a:off x="10095927" y="5022885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C98E00-EC36-4B78-A310-E2949BD36603}"/>
              </a:ext>
            </a:extLst>
          </p:cNvPr>
          <p:cNvSpPr/>
          <p:nvPr/>
        </p:nvSpPr>
        <p:spPr>
          <a:xfrm>
            <a:off x="10095927" y="5399447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FADE4E6-6024-4A0D-A69D-146D01C6EB63}"/>
              </a:ext>
            </a:extLst>
          </p:cNvPr>
          <p:cNvSpPr txBox="1"/>
          <p:nvPr/>
        </p:nvSpPr>
        <p:spPr>
          <a:xfrm>
            <a:off x="8882915" y="5443732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8C5B75-4D00-4C59-A53D-060F7359AAE0}"/>
              </a:ext>
            </a:extLst>
          </p:cNvPr>
          <p:cNvSpPr txBox="1"/>
          <p:nvPr/>
        </p:nvSpPr>
        <p:spPr>
          <a:xfrm>
            <a:off x="8899782" y="504580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53D5AF-5DC1-4E95-A956-2B7F9C7520C7}"/>
              </a:ext>
            </a:extLst>
          </p:cNvPr>
          <p:cNvSpPr txBox="1"/>
          <p:nvPr/>
        </p:nvSpPr>
        <p:spPr>
          <a:xfrm>
            <a:off x="10092907" y="5042138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0217C3-B199-4C33-816B-B7D038866799}"/>
              </a:ext>
            </a:extLst>
          </p:cNvPr>
          <p:cNvSpPr txBox="1"/>
          <p:nvPr/>
        </p:nvSpPr>
        <p:spPr>
          <a:xfrm>
            <a:off x="10089336" y="5404364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0x00000000 (a0)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02E129-ADAE-4693-B58F-22888121E3DE}"/>
              </a:ext>
            </a:extLst>
          </p:cNvPr>
          <p:cNvSpPr txBox="1"/>
          <p:nvPr/>
        </p:nvSpPr>
        <p:spPr>
          <a:xfrm>
            <a:off x="2385823" y="484397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(exit)</a:t>
            </a:r>
          </a:p>
        </p:txBody>
      </p:sp>
    </p:spTree>
    <p:extLst>
      <p:ext uri="{BB962C8B-B14F-4D97-AF65-F5344CB8AC3E}">
        <p14:creationId xmlns:p14="http://schemas.microsoft.com/office/powerpoint/2010/main" val="1092482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43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(a0=0x00000003)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F3E527-D319-4F09-979D-4C52EEB82ABA}"/>
              </a:ext>
            </a:extLst>
          </p:cNvPr>
          <p:cNvGrpSpPr/>
          <p:nvPr/>
        </p:nvGrpSpPr>
        <p:grpSpPr>
          <a:xfrm>
            <a:off x="212221" y="4797804"/>
            <a:ext cx="889544" cy="369332"/>
            <a:chOff x="208215" y="3686253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208215" y="3766773"/>
              <a:ext cx="541383" cy="2082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208215" y="3686253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EFEB2-D4DE-43A2-B46A-BE75B7D17745}"/>
              </a:ext>
            </a:extLst>
          </p:cNvPr>
          <p:cNvSpPr/>
          <p:nvPr/>
        </p:nvSpPr>
        <p:spPr>
          <a:xfrm>
            <a:off x="10095927" y="3525054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D3F2E5-611B-4EAF-BA3F-A8A914E06C2C}"/>
              </a:ext>
            </a:extLst>
          </p:cNvPr>
          <p:cNvSpPr/>
          <p:nvPr/>
        </p:nvSpPr>
        <p:spPr>
          <a:xfrm>
            <a:off x="10095927" y="3901616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024B17-AD34-4158-A491-1A1411E8D4BF}"/>
              </a:ext>
            </a:extLst>
          </p:cNvPr>
          <p:cNvSpPr txBox="1"/>
          <p:nvPr/>
        </p:nvSpPr>
        <p:spPr>
          <a:xfrm>
            <a:off x="8882915" y="3945901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5A9DCF-2FEF-48CF-91C2-C334AB7D51FA}"/>
              </a:ext>
            </a:extLst>
          </p:cNvPr>
          <p:cNvSpPr txBox="1"/>
          <p:nvPr/>
        </p:nvSpPr>
        <p:spPr>
          <a:xfrm>
            <a:off x="8899782" y="3547977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DA63C2-D50C-45F0-8743-4033802A6EA3}"/>
              </a:ext>
            </a:extLst>
          </p:cNvPr>
          <p:cNvSpPr txBox="1"/>
          <p:nvPr/>
        </p:nvSpPr>
        <p:spPr>
          <a:xfrm>
            <a:off x="10092907" y="3544307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2892CF-A260-4280-8EE8-1307C575AEB7}"/>
              </a:ext>
            </a:extLst>
          </p:cNvPr>
          <p:cNvSpPr txBox="1"/>
          <p:nvPr/>
        </p:nvSpPr>
        <p:spPr>
          <a:xfrm>
            <a:off x="10099723" y="3923615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0x00000002 (a0)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AB855EC-30FB-491E-A969-F4948BB9B109}"/>
              </a:ext>
            </a:extLst>
          </p:cNvPr>
          <p:cNvSpPr/>
          <p:nvPr/>
        </p:nvSpPr>
        <p:spPr>
          <a:xfrm>
            <a:off x="10095927" y="4285471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6FBE67-EE5E-4080-AAC4-7722E2240BD2}"/>
              </a:ext>
            </a:extLst>
          </p:cNvPr>
          <p:cNvSpPr/>
          <p:nvPr/>
        </p:nvSpPr>
        <p:spPr>
          <a:xfrm>
            <a:off x="10095927" y="4662033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6936BC-977B-46DA-B0EC-DE9853B5A97C}"/>
              </a:ext>
            </a:extLst>
          </p:cNvPr>
          <p:cNvSpPr txBox="1"/>
          <p:nvPr/>
        </p:nvSpPr>
        <p:spPr>
          <a:xfrm>
            <a:off x="8882915" y="470631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48F02F-C50C-4A25-BADF-080512DFF858}"/>
              </a:ext>
            </a:extLst>
          </p:cNvPr>
          <p:cNvSpPr txBox="1"/>
          <p:nvPr/>
        </p:nvSpPr>
        <p:spPr>
          <a:xfrm>
            <a:off x="8899782" y="4308394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6D4E11-5010-49D2-B4F5-F3D40A91C6CD}"/>
              </a:ext>
            </a:extLst>
          </p:cNvPr>
          <p:cNvSpPr txBox="1"/>
          <p:nvPr/>
        </p:nvSpPr>
        <p:spPr>
          <a:xfrm>
            <a:off x="10092907" y="4304724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161262-A1BF-4DF3-813B-7B3A546B1AAC}"/>
              </a:ext>
            </a:extLst>
          </p:cNvPr>
          <p:cNvSpPr txBox="1"/>
          <p:nvPr/>
        </p:nvSpPr>
        <p:spPr>
          <a:xfrm>
            <a:off x="10089336" y="4666950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0x00000001 (a0)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1779D8E-9A5C-414B-8F0C-C1FD6661FD9F}"/>
              </a:ext>
            </a:extLst>
          </p:cNvPr>
          <p:cNvGrpSpPr/>
          <p:nvPr/>
        </p:nvGrpSpPr>
        <p:grpSpPr>
          <a:xfrm>
            <a:off x="8363359" y="5450748"/>
            <a:ext cx="765486" cy="369332"/>
            <a:chOff x="8470792" y="3181237"/>
            <a:chExt cx="765486" cy="369332"/>
          </a:xfrm>
        </p:grpSpPr>
        <p:sp>
          <p:nvSpPr>
            <p:cNvPr id="81" name="Rectangle: Single Corner Snipped 80">
              <a:extLst>
                <a:ext uri="{FF2B5EF4-FFF2-40B4-BE49-F238E27FC236}">
                  <a16:creationId xmlns:a16="http://schemas.microsoft.com/office/drawing/2014/main" id="{DE0E2EFD-7AE5-400D-8726-EA577CC9AB17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06DA0B5-D5E4-4F51-8A16-0CC4B23EA872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E1292C0-D730-446B-A4E5-E8F7AAD7396B}"/>
              </a:ext>
            </a:extLst>
          </p:cNvPr>
          <p:cNvSpPr/>
          <p:nvPr/>
        </p:nvSpPr>
        <p:spPr>
          <a:xfrm>
            <a:off x="10095927" y="5022885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C98E00-EC36-4B78-A310-E2949BD36603}"/>
              </a:ext>
            </a:extLst>
          </p:cNvPr>
          <p:cNvSpPr/>
          <p:nvPr/>
        </p:nvSpPr>
        <p:spPr>
          <a:xfrm>
            <a:off x="10095927" y="5399447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FADE4E6-6024-4A0D-A69D-146D01C6EB63}"/>
              </a:ext>
            </a:extLst>
          </p:cNvPr>
          <p:cNvSpPr txBox="1"/>
          <p:nvPr/>
        </p:nvSpPr>
        <p:spPr>
          <a:xfrm>
            <a:off x="8882915" y="5443732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8C5B75-4D00-4C59-A53D-060F7359AAE0}"/>
              </a:ext>
            </a:extLst>
          </p:cNvPr>
          <p:cNvSpPr txBox="1"/>
          <p:nvPr/>
        </p:nvSpPr>
        <p:spPr>
          <a:xfrm>
            <a:off x="8899782" y="504580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53D5AF-5DC1-4E95-A956-2B7F9C7520C7}"/>
              </a:ext>
            </a:extLst>
          </p:cNvPr>
          <p:cNvSpPr txBox="1"/>
          <p:nvPr/>
        </p:nvSpPr>
        <p:spPr>
          <a:xfrm>
            <a:off x="10092907" y="5042138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0217C3-B199-4C33-816B-B7D038866799}"/>
              </a:ext>
            </a:extLst>
          </p:cNvPr>
          <p:cNvSpPr txBox="1"/>
          <p:nvPr/>
        </p:nvSpPr>
        <p:spPr>
          <a:xfrm>
            <a:off x="10089336" y="5404364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0x00000000 (a0)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02E129-ADAE-4693-B58F-22888121E3DE}"/>
              </a:ext>
            </a:extLst>
          </p:cNvPr>
          <p:cNvSpPr txBox="1"/>
          <p:nvPr/>
        </p:nvSpPr>
        <p:spPr>
          <a:xfrm>
            <a:off x="2385823" y="484397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(exit)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838672-7465-4A05-AA87-1F0432AE7E93}"/>
              </a:ext>
            </a:extLst>
          </p:cNvPr>
          <p:cNvSpPr txBox="1"/>
          <p:nvPr/>
        </p:nvSpPr>
        <p:spPr>
          <a:xfrm>
            <a:off x="6124782" y="3423599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a0= 0x0000000</a:t>
            </a:r>
            <a:r>
              <a:rPr lang="en-US" sz="1400" dirty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46940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43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(a0=0x00000003)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F3E527-D319-4F09-979D-4C52EEB82ABA}"/>
              </a:ext>
            </a:extLst>
          </p:cNvPr>
          <p:cNvGrpSpPr/>
          <p:nvPr/>
        </p:nvGrpSpPr>
        <p:grpSpPr>
          <a:xfrm>
            <a:off x="212221" y="5034905"/>
            <a:ext cx="889544" cy="369332"/>
            <a:chOff x="208215" y="3686253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208215" y="3766773"/>
              <a:ext cx="541383" cy="2082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208215" y="3686253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7887FD-D8E0-498E-A03C-3E4AFFFCEB6E}"/>
              </a:ext>
            </a:extLst>
          </p:cNvPr>
          <p:cNvSpPr txBox="1"/>
          <p:nvPr/>
        </p:nvSpPr>
        <p:spPr>
          <a:xfrm>
            <a:off x="6096000" y="482039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ra= 0x00040034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EFEB2-D4DE-43A2-B46A-BE75B7D17745}"/>
              </a:ext>
            </a:extLst>
          </p:cNvPr>
          <p:cNvSpPr/>
          <p:nvPr/>
        </p:nvSpPr>
        <p:spPr>
          <a:xfrm>
            <a:off x="10095927" y="3525054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D3F2E5-611B-4EAF-BA3F-A8A914E06C2C}"/>
              </a:ext>
            </a:extLst>
          </p:cNvPr>
          <p:cNvSpPr/>
          <p:nvPr/>
        </p:nvSpPr>
        <p:spPr>
          <a:xfrm>
            <a:off x="10095927" y="3901616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024B17-AD34-4158-A491-1A1411E8D4BF}"/>
              </a:ext>
            </a:extLst>
          </p:cNvPr>
          <p:cNvSpPr txBox="1"/>
          <p:nvPr/>
        </p:nvSpPr>
        <p:spPr>
          <a:xfrm>
            <a:off x="8882915" y="3945901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5A9DCF-2FEF-48CF-91C2-C334AB7D51FA}"/>
              </a:ext>
            </a:extLst>
          </p:cNvPr>
          <p:cNvSpPr txBox="1"/>
          <p:nvPr/>
        </p:nvSpPr>
        <p:spPr>
          <a:xfrm>
            <a:off x="8899782" y="3547977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DA63C2-D50C-45F0-8743-4033802A6EA3}"/>
              </a:ext>
            </a:extLst>
          </p:cNvPr>
          <p:cNvSpPr txBox="1"/>
          <p:nvPr/>
        </p:nvSpPr>
        <p:spPr>
          <a:xfrm>
            <a:off x="10092907" y="3544307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2892CF-A260-4280-8EE8-1307C575AEB7}"/>
              </a:ext>
            </a:extLst>
          </p:cNvPr>
          <p:cNvSpPr txBox="1"/>
          <p:nvPr/>
        </p:nvSpPr>
        <p:spPr>
          <a:xfrm>
            <a:off x="10099723" y="3923615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0x00000002 (a0)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AB855EC-30FB-491E-A969-F4948BB9B109}"/>
              </a:ext>
            </a:extLst>
          </p:cNvPr>
          <p:cNvSpPr/>
          <p:nvPr/>
        </p:nvSpPr>
        <p:spPr>
          <a:xfrm>
            <a:off x="10095927" y="4285471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6FBE67-EE5E-4080-AAC4-7722E2240BD2}"/>
              </a:ext>
            </a:extLst>
          </p:cNvPr>
          <p:cNvSpPr/>
          <p:nvPr/>
        </p:nvSpPr>
        <p:spPr>
          <a:xfrm>
            <a:off x="10095927" y="4662033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6936BC-977B-46DA-B0EC-DE9853B5A97C}"/>
              </a:ext>
            </a:extLst>
          </p:cNvPr>
          <p:cNvSpPr txBox="1"/>
          <p:nvPr/>
        </p:nvSpPr>
        <p:spPr>
          <a:xfrm>
            <a:off x="8882915" y="470631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48F02F-C50C-4A25-BADF-080512DFF858}"/>
              </a:ext>
            </a:extLst>
          </p:cNvPr>
          <p:cNvSpPr txBox="1"/>
          <p:nvPr/>
        </p:nvSpPr>
        <p:spPr>
          <a:xfrm>
            <a:off x="8899782" y="4308394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6D4E11-5010-49D2-B4F5-F3D40A91C6CD}"/>
              </a:ext>
            </a:extLst>
          </p:cNvPr>
          <p:cNvSpPr txBox="1"/>
          <p:nvPr/>
        </p:nvSpPr>
        <p:spPr>
          <a:xfrm>
            <a:off x="10092907" y="4304724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161262-A1BF-4DF3-813B-7B3A546B1AAC}"/>
              </a:ext>
            </a:extLst>
          </p:cNvPr>
          <p:cNvSpPr txBox="1"/>
          <p:nvPr/>
        </p:nvSpPr>
        <p:spPr>
          <a:xfrm>
            <a:off x="10089336" y="4666950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0x00000001 (a0)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1779D8E-9A5C-414B-8F0C-C1FD6661FD9F}"/>
              </a:ext>
            </a:extLst>
          </p:cNvPr>
          <p:cNvGrpSpPr/>
          <p:nvPr/>
        </p:nvGrpSpPr>
        <p:grpSpPr>
          <a:xfrm>
            <a:off x="8363359" y="5450748"/>
            <a:ext cx="765486" cy="369332"/>
            <a:chOff x="8470792" y="3181237"/>
            <a:chExt cx="765486" cy="369332"/>
          </a:xfrm>
        </p:grpSpPr>
        <p:sp>
          <p:nvSpPr>
            <p:cNvPr id="81" name="Rectangle: Single Corner Snipped 80">
              <a:extLst>
                <a:ext uri="{FF2B5EF4-FFF2-40B4-BE49-F238E27FC236}">
                  <a16:creationId xmlns:a16="http://schemas.microsoft.com/office/drawing/2014/main" id="{DE0E2EFD-7AE5-400D-8726-EA577CC9AB17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06DA0B5-D5E4-4F51-8A16-0CC4B23EA872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E1292C0-D730-446B-A4E5-E8F7AAD7396B}"/>
              </a:ext>
            </a:extLst>
          </p:cNvPr>
          <p:cNvSpPr/>
          <p:nvPr/>
        </p:nvSpPr>
        <p:spPr>
          <a:xfrm>
            <a:off x="10095927" y="5022885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C98E00-EC36-4B78-A310-E2949BD36603}"/>
              </a:ext>
            </a:extLst>
          </p:cNvPr>
          <p:cNvSpPr/>
          <p:nvPr/>
        </p:nvSpPr>
        <p:spPr>
          <a:xfrm>
            <a:off x="10095927" y="5399447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FADE4E6-6024-4A0D-A69D-146D01C6EB63}"/>
              </a:ext>
            </a:extLst>
          </p:cNvPr>
          <p:cNvSpPr txBox="1"/>
          <p:nvPr/>
        </p:nvSpPr>
        <p:spPr>
          <a:xfrm>
            <a:off x="8882915" y="5443732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8C5B75-4D00-4C59-A53D-060F7359AAE0}"/>
              </a:ext>
            </a:extLst>
          </p:cNvPr>
          <p:cNvSpPr txBox="1"/>
          <p:nvPr/>
        </p:nvSpPr>
        <p:spPr>
          <a:xfrm>
            <a:off x="8899782" y="504580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53D5AF-5DC1-4E95-A956-2B7F9C7520C7}"/>
              </a:ext>
            </a:extLst>
          </p:cNvPr>
          <p:cNvSpPr txBox="1"/>
          <p:nvPr/>
        </p:nvSpPr>
        <p:spPr>
          <a:xfrm>
            <a:off x="10092907" y="5042138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0217C3-B199-4C33-816B-B7D038866799}"/>
              </a:ext>
            </a:extLst>
          </p:cNvPr>
          <p:cNvSpPr txBox="1"/>
          <p:nvPr/>
        </p:nvSpPr>
        <p:spPr>
          <a:xfrm>
            <a:off x="10089336" y="5404364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0x00000000 (a0)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02E129-ADAE-4693-B58F-22888121E3DE}"/>
              </a:ext>
            </a:extLst>
          </p:cNvPr>
          <p:cNvSpPr txBox="1"/>
          <p:nvPr/>
        </p:nvSpPr>
        <p:spPr>
          <a:xfrm>
            <a:off x="2385823" y="484397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(exit)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41021C-1C92-4D6E-B0BF-E3D49A0FDD98}"/>
              </a:ext>
            </a:extLst>
          </p:cNvPr>
          <p:cNvCxnSpPr/>
          <p:nvPr/>
        </p:nvCxnSpPr>
        <p:spPr>
          <a:xfrm flipH="1" flipV="1">
            <a:off x="7406244" y="4983678"/>
            <a:ext cx="3024250" cy="273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E13476C-37EF-4F21-AC33-177921060F1D}"/>
              </a:ext>
            </a:extLst>
          </p:cNvPr>
          <p:cNvSpPr txBox="1"/>
          <p:nvPr/>
        </p:nvSpPr>
        <p:spPr>
          <a:xfrm>
            <a:off x="6124782" y="3423599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a0= 0x0000000</a:t>
            </a:r>
            <a:r>
              <a:rPr lang="en-US" sz="1400" dirty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60094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43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(a0=0x00000003)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F3E527-D319-4F09-979D-4C52EEB82ABA}"/>
              </a:ext>
            </a:extLst>
          </p:cNvPr>
          <p:cNvGrpSpPr/>
          <p:nvPr/>
        </p:nvGrpSpPr>
        <p:grpSpPr>
          <a:xfrm>
            <a:off x="212221" y="5267822"/>
            <a:ext cx="889544" cy="369332"/>
            <a:chOff x="208215" y="3686253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208215" y="3766773"/>
              <a:ext cx="541383" cy="2082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208215" y="3686253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EFEB2-D4DE-43A2-B46A-BE75B7D17745}"/>
              </a:ext>
            </a:extLst>
          </p:cNvPr>
          <p:cNvSpPr/>
          <p:nvPr/>
        </p:nvSpPr>
        <p:spPr>
          <a:xfrm>
            <a:off x="10095927" y="3525054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D3F2E5-611B-4EAF-BA3F-A8A914E06C2C}"/>
              </a:ext>
            </a:extLst>
          </p:cNvPr>
          <p:cNvSpPr/>
          <p:nvPr/>
        </p:nvSpPr>
        <p:spPr>
          <a:xfrm>
            <a:off x="10095927" y="3901616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024B17-AD34-4158-A491-1A1411E8D4BF}"/>
              </a:ext>
            </a:extLst>
          </p:cNvPr>
          <p:cNvSpPr txBox="1"/>
          <p:nvPr/>
        </p:nvSpPr>
        <p:spPr>
          <a:xfrm>
            <a:off x="8882915" y="3945901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5A9DCF-2FEF-48CF-91C2-C334AB7D51FA}"/>
              </a:ext>
            </a:extLst>
          </p:cNvPr>
          <p:cNvSpPr txBox="1"/>
          <p:nvPr/>
        </p:nvSpPr>
        <p:spPr>
          <a:xfrm>
            <a:off x="8899782" y="3547977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DA63C2-D50C-45F0-8743-4033802A6EA3}"/>
              </a:ext>
            </a:extLst>
          </p:cNvPr>
          <p:cNvSpPr txBox="1"/>
          <p:nvPr/>
        </p:nvSpPr>
        <p:spPr>
          <a:xfrm>
            <a:off x="10092907" y="3544307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2892CF-A260-4280-8EE8-1307C575AEB7}"/>
              </a:ext>
            </a:extLst>
          </p:cNvPr>
          <p:cNvSpPr txBox="1"/>
          <p:nvPr/>
        </p:nvSpPr>
        <p:spPr>
          <a:xfrm>
            <a:off x="10099723" y="3923615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0x00000002 (a0)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AB855EC-30FB-491E-A969-F4948BB9B109}"/>
              </a:ext>
            </a:extLst>
          </p:cNvPr>
          <p:cNvSpPr/>
          <p:nvPr/>
        </p:nvSpPr>
        <p:spPr>
          <a:xfrm>
            <a:off x="10095927" y="4285471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6FBE67-EE5E-4080-AAC4-7722E2240BD2}"/>
              </a:ext>
            </a:extLst>
          </p:cNvPr>
          <p:cNvSpPr/>
          <p:nvPr/>
        </p:nvSpPr>
        <p:spPr>
          <a:xfrm>
            <a:off x="10095927" y="4662033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6936BC-977B-46DA-B0EC-DE9853B5A97C}"/>
              </a:ext>
            </a:extLst>
          </p:cNvPr>
          <p:cNvSpPr txBox="1"/>
          <p:nvPr/>
        </p:nvSpPr>
        <p:spPr>
          <a:xfrm>
            <a:off x="8882915" y="470631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48F02F-C50C-4A25-BADF-080512DFF858}"/>
              </a:ext>
            </a:extLst>
          </p:cNvPr>
          <p:cNvSpPr txBox="1"/>
          <p:nvPr/>
        </p:nvSpPr>
        <p:spPr>
          <a:xfrm>
            <a:off x="8899782" y="4308394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6D4E11-5010-49D2-B4F5-F3D40A91C6CD}"/>
              </a:ext>
            </a:extLst>
          </p:cNvPr>
          <p:cNvSpPr txBox="1"/>
          <p:nvPr/>
        </p:nvSpPr>
        <p:spPr>
          <a:xfrm>
            <a:off x="10092907" y="4304724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161262-A1BF-4DF3-813B-7B3A546B1AAC}"/>
              </a:ext>
            </a:extLst>
          </p:cNvPr>
          <p:cNvSpPr txBox="1"/>
          <p:nvPr/>
        </p:nvSpPr>
        <p:spPr>
          <a:xfrm>
            <a:off x="10089336" y="4666950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0x00000001 (a0)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1779D8E-9A5C-414B-8F0C-C1FD6661FD9F}"/>
              </a:ext>
            </a:extLst>
          </p:cNvPr>
          <p:cNvGrpSpPr/>
          <p:nvPr/>
        </p:nvGrpSpPr>
        <p:grpSpPr>
          <a:xfrm>
            <a:off x="8363359" y="4720627"/>
            <a:ext cx="765486" cy="369332"/>
            <a:chOff x="8470792" y="3181237"/>
            <a:chExt cx="765486" cy="369332"/>
          </a:xfrm>
        </p:grpSpPr>
        <p:sp>
          <p:nvSpPr>
            <p:cNvPr id="81" name="Rectangle: Single Corner Snipped 80">
              <a:extLst>
                <a:ext uri="{FF2B5EF4-FFF2-40B4-BE49-F238E27FC236}">
                  <a16:creationId xmlns:a16="http://schemas.microsoft.com/office/drawing/2014/main" id="{DE0E2EFD-7AE5-400D-8726-EA577CC9AB17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06DA0B5-D5E4-4F51-8A16-0CC4B23EA872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E1292C0-D730-446B-A4E5-E8F7AAD7396B}"/>
              </a:ext>
            </a:extLst>
          </p:cNvPr>
          <p:cNvSpPr/>
          <p:nvPr/>
        </p:nvSpPr>
        <p:spPr>
          <a:xfrm>
            <a:off x="10095927" y="5022885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C98E00-EC36-4B78-A310-E2949BD36603}"/>
              </a:ext>
            </a:extLst>
          </p:cNvPr>
          <p:cNvSpPr/>
          <p:nvPr/>
        </p:nvSpPr>
        <p:spPr>
          <a:xfrm>
            <a:off x="10095927" y="5399447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FADE4E6-6024-4A0D-A69D-146D01C6EB63}"/>
              </a:ext>
            </a:extLst>
          </p:cNvPr>
          <p:cNvSpPr txBox="1"/>
          <p:nvPr/>
        </p:nvSpPr>
        <p:spPr>
          <a:xfrm>
            <a:off x="8882915" y="5443732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8C5B75-4D00-4C59-A53D-060F7359AAE0}"/>
              </a:ext>
            </a:extLst>
          </p:cNvPr>
          <p:cNvSpPr txBox="1"/>
          <p:nvPr/>
        </p:nvSpPr>
        <p:spPr>
          <a:xfrm>
            <a:off x="8899782" y="504580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53D5AF-5DC1-4E95-A956-2B7F9C7520C7}"/>
              </a:ext>
            </a:extLst>
          </p:cNvPr>
          <p:cNvSpPr txBox="1"/>
          <p:nvPr/>
        </p:nvSpPr>
        <p:spPr>
          <a:xfrm>
            <a:off x="10092907" y="5042138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0217C3-B199-4C33-816B-B7D038866799}"/>
              </a:ext>
            </a:extLst>
          </p:cNvPr>
          <p:cNvSpPr txBox="1"/>
          <p:nvPr/>
        </p:nvSpPr>
        <p:spPr>
          <a:xfrm>
            <a:off x="10089336" y="5404364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0x00000000 (a0)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02E129-ADAE-4693-B58F-22888121E3DE}"/>
              </a:ext>
            </a:extLst>
          </p:cNvPr>
          <p:cNvSpPr txBox="1"/>
          <p:nvPr/>
        </p:nvSpPr>
        <p:spPr>
          <a:xfrm>
            <a:off x="2385823" y="484397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(exit)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DAF109D-5BB7-4B48-B89C-6CA314016973}"/>
              </a:ext>
            </a:extLst>
          </p:cNvPr>
          <p:cNvSpPr txBox="1"/>
          <p:nvPr/>
        </p:nvSpPr>
        <p:spPr>
          <a:xfrm>
            <a:off x="6096000" y="482039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ra= 0x00040034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2B0618-EC93-4488-BBC1-159979CB5F86}"/>
              </a:ext>
            </a:extLst>
          </p:cNvPr>
          <p:cNvSpPr txBox="1"/>
          <p:nvPr/>
        </p:nvSpPr>
        <p:spPr>
          <a:xfrm>
            <a:off x="6124782" y="3423599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a0= 0x0000000</a:t>
            </a:r>
            <a:r>
              <a:rPr lang="en-US" sz="1400" dirty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199341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43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(a0=0x00000003)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F3E527-D319-4F09-979D-4C52EEB82ABA}"/>
              </a:ext>
            </a:extLst>
          </p:cNvPr>
          <p:cNvGrpSpPr/>
          <p:nvPr/>
        </p:nvGrpSpPr>
        <p:grpSpPr>
          <a:xfrm>
            <a:off x="212221" y="4315233"/>
            <a:ext cx="889544" cy="369332"/>
            <a:chOff x="208215" y="3686253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208215" y="3766773"/>
              <a:ext cx="541383" cy="2082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208215" y="3686253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EFEB2-D4DE-43A2-B46A-BE75B7D17745}"/>
              </a:ext>
            </a:extLst>
          </p:cNvPr>
          <p:cNvSpPr/>
          <p:nvPr/>
        </p:nvSpPr>
        <p:spPr>
          <a:xfrm>
            <a:off x="10095927" y="3525054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D3F2E5-611B-4EAF-BA3F-A8A914E06C2C}"/>
              </a:ext>
            </a:extLst>
          </p:cNvPr>
          <p:cNvSpPr/>
          <p:nvPr/>
        </p:nvSpPr>
        <p:spPr>
          <a:xfrm>
            <a:off x="10095927" y="3901616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024B17-AD34-4158-A491-1A1411E8D4BF}"/>
              </a:ext>
            </a:extLst>
          </p:cNvPr>
          <p:cNvSpPr txBox="1"/>
          <p:nvPr/>
        </p:nvSpPr>
        <p:spPr>
          <a:xfrm>
            <a:off x="8882915" y="3945901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5A9DCF-2FEF-48CF-91C2-C334AB7D51FA}"/>
              </a:ext>
            </a:extLst>
          </p:cNvPr>
          <p:cNvSpPr txBox="1"/>
          <p:nvPr/>
        </p:nvSpPr>
        <p:spPr>
          <a:xfrm>
            <a:off x="8899782" y="3547977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DA63C2-D50C-45F0-8743-4033802A6EA3}"/>
              </a:ext>
            </a:extLst>
          </p:cNvPr>
          <p:cNvSpPr txBox="1"/>
          <p:nvPr/>
        </p:nvSpPr>
        <p:spPr>
          <a:xfrm>
            <a:off x="10092907" y="3544307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2892CF-A260-4280-8EE8-1307C575AEB7}"/>
              </a:ext>
            </a:extLst>
          </p:cNvPr>
          <p:cNvSpPr txBox="1"/>
          <p:nvPr/>
        </p:nvSpPr>
        <p:spPr>
          <a:xfrm>
            <a:off x="10099723" y="3923615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0x00000002 (a0)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AB855EC-30FB-491E-A969-F4948BB9B109}"/>
              </a:ext>
            </a:extLst>
          </p:cNvPr>
          <p:cNvSpPr/>
          <p:nvPr/>
        </p:nvSpPr>
        <p:spPr>
          <a:xfrm>
            <a:off x="10095927" y="4285471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6FBE67-EE5E-4080-AAC4-7722E2240BD2}"/>
              </a:ext>
            </a:extLst>
          </p:cNvPr>
          <p:cNvSpPr/>
          <p:nvPr/>
        </p:nvSpPr>
        <p:spPr>
          <a:xfrm>
            <a:off x="10095927" y="4662033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6936BC-977B-46DA-B0EC-DE9853B5A97C}"/>
              </a:ext>
            </a:extLst>
          </p:cNvPr>
          <p:cNvSpPr txBox="1"/>
          <p:nvPr/>
        </p:nvSpPr>
        <p:spPr>
          <a:xfrm>
            <a:off x="8882915" y="470631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48F02F-C50C-4A25-BADF-080512DFF858}"/>
              </a:ext>
            </a:extLst>
          </p:cNvPr>
          <p:cNvSpPr txBox="1"/>
          <p:nvPr/>
        </p:nvSpPr>
        <p:spPr>
          <a:xfrm>
            <a:off x="8899782" y="4308394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6D4E11-5010-49D2-B4F5-F3D40A91C6CD}"/>
              </a:ext>
            </a:extLst>
          </p:cNvPr>
          <p:cNvSpPr txBox="1"/>
          <p:nvPr/>
        </p:nvSpPr>
        <p:spPr>
          <a:xfrm>
            <a:off x="10092907" y="4304724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161262-A1BF-4DF3-813B-7B3A546B1AAC}"/>
              </a:ext>
            </a:extLst>
          </p:cNvPr>
          <p:cNvSpPr txBox="1"/>
          <p:nvPr/>
        </p:nvSpPr>
        <p:spPr>
          <a:xfrm>
            <a:off x="10089336" y="4666950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0x00000001 (a0)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1779D8E-9A5C-414B-8F0C-C1FD6661FD9F}"/>
              </a:ext>
            </a:extLst>
          </p:cNvPr>
          <p:cNvGrpSpPr/>
          <p:nvPr/>
        </p:nvGrpSpPr>
        <p:grpSpPr>
          <a:xfrm>
            <a:off x="8363359" y="4720627"/>
            <a:ext cx="765486" cy="369332"/>
            <a:chOff x="8470792" y="3181237"/>
            <a:chExt cx="765486" cy="369332"/>
          </a:xfrm>
        </p:grpSpPr>
        <p:sp>
          <p:nvSpPr>
            <p:cNvPr id="81" name="Rectangle: Single Corner Snipped 80">
              <a:extLst>
                <a:ext uri="{FF2B5EF4-FFF2-40B4-BE49-F238E27FC236}">
                  <a16:creationId xmlns:a16="http://schemas.microsoft.com/office/drawing/2014/main" id="{DE0E2EFD-7AE5-400D-8726-EA577CC9AB17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06DA0B5-D5E4-4F51-8A16-0CC4B23EA872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E1292C0-D730-446B-A4E5-E8F7AAD7396B}"/>
              </a:ext>
            </a:extLst>
          </p:cNvPr>
          <p:cNvSpPr/>
          <p:nvPr/>
        </p:nvSpPr>
        <p:spPr>
          <a:xfrm>
            <a:off x="10095927" y="5022885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C98E00-EC36-4B78-A310-E2949BD36603}"/>
              </a:ext>
            </a:extLst>
          </p:cNvPr>
          <p:cNvSpPr/>
          <p:nvPr/>
        </p:nvSpPr>
        <p:spPr>
          <a:xfrm>
            <a:off x="10095927" y="5399447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FADE4E6-6024-4A0D-A69D-146D01C6EB63}"/>
              </a:ext>
            </a:extLst>
          </p:cNvPr>
          <p:cNvSpPr txBox="1"/>
          <p:nvPr/>
        </p:nvSpPr>
        <p:spPr>
          <a:xfrm>
            <a:off x="8882915" y="5443732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8C5B75-4D00-4C59-A53D-060F7359AAE0}"/>
              </a:ext>
            </a:extLst>
          </p:cNvPr>
          <p:cNvSpPr txBox="1"/>
          <p:nvPr/>
        </p:nvSpPr>
        <p:spPr>
          <a:xfrm>
            <a:off x="8899782" y="504580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53D5AF-5DC1-4E95-A956-2B7F9C7520C7}"/>
              </a:ext>
            </a:extLst>
          </p:cNvPr>
          <p:cNvSpPr txBox="1"/>
          <p:nvPr/>
        </p:nvSpPr>
        <p:spPr>
          <a:xfrm>
            <a:off x="10092907" y="5042138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0217C3-B199-4C33-816B-B7D038866799}"/>
              </a:ext>
            </a:extLst>
          </p:cNvPr>
          <p:cNvSpPr txBox="1"/>
          <p:nvPr/>
        </p:nvSpPr>
        <p:spPr>
          <a:xfrm>
            <a:off x="10089336" y="5404364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0x00000000 (a0)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02E129-ADAE-4693-B58F-22888121E3DE}"/>
              </a:ext>
            </a:extLst>
          </p:cNvPr>
          <p:cNvSpPr txBox="1"/>
          <p:nvPr/>
        </p:nvSpPr>
        <p:spPr>
          <a:xfrm>
            <a:off x="2385823" y="484397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(exit)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DAF109D-5BB7-4B48-B89C-6CA314016973}"/>
              </a:ext>
            </a:extLst>
          </p:cNvPr>
          <p:cNvSpPr txBox="1"/>
          <p:nvPr/>
        </p:nvSpPr>
        <p:spPr>
          <a:xfrm>
            <a:off x="6096000" y="482039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ra= 0x00040034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3C76DDD-6BCB-4735-AF0E-8631E3BEE171}"/>
              </a:ext>
            </a:extLst>
          </p:cNvPr>
          <p:cNvSpPr txBox="1"/>
          <p:nvPr/>
        </p:nvSpPr>
        <p:spPr>
          <a:xfrm>
            <a:off x="6124782" y="3423599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a0= 0x0000000</a:t>
            </a:r>
            <a:r>
              <a:rPr lang="en-US" sz="1400" dirty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327137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43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(a0=0x00000003)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F3E527-D319-4F09-979D-4C52EEB82ABA}"/>
              </a:ext>
            </a:extLst>
          </p:cNvPr>
          <p:cNvGrpSpPr/>
          <p:nvPr/>
        </p:nvGrpSpPr>
        <p:grpSpPr>
          <a:xfrm>
            <a:off x="212221" y="4534140"/>
            <a:ext cx="889544" cy="369332"/>
            <a:chOff x="208215" y="3686253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208215" y="3766773"/>
              <a:ext cx="541383" cy="2082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208215" y="3686253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EFEB2-D4DE-43A2-B46A-BE75B7D17745}"/>
              </a:ext>
            </a:extLst>
          </p:cNvPr>
          <p:cNvSpPr/>
          <p:nvPr/>
        </p:nvSpPr>
        <p:spPr>
          <a:xfrm>
            <a:off x="10095927" y="3525054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D3F2E5-611B-4EAF-BA3F-A8A914E06C2C}"/>
              </a:ext>
            </a:extLst>
          </p:cNvPr>
          <p:cNvSpPr/>
          <p:nvPr/>
        </p:nvSpPr>
        <p:spPr>
          <a:xfrm>
            <a:off x="10095927" y="3901616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024B17-AD34-4158-A491-1A1411E8D4BF}"/>
              </a:ext>
            </a:extLst>
          </p:cNvPr>
          <p:cNvSpPr txBox="1"/>
          <p:nvPr/>
        </p:nvSpPr>
        <p:spPr>
          <a:xfrm>
            <a:off x="8882915" y="3945901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5A9DCF-2FEF-48CF-91C2-C334AB7D51FA}"/>
              </a:ext>
            </a:extLst>
          </p:cNvPr>
          <p:cNvSpPr txBox="1"/>
          <p:nvPr/>
        </p:nvSpPr>
        <p:spPr>
          <a:xfrm>
            <a:off x="8899782" y="3547977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DA63C2-D50C-45F0-8743-4033802A6EA3}"/>
              </a:ext>
            </a:extLst>
          </p:cNvPr>
          <p:cNvSpPr txBox="1"/>
          <p:nvPr/>
        </p:nvSpPr>
        <p:spPr>
          <a:xfrm>
            <a:off x="10092907" y="3544307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2892CF-A260-4280-8EE8-1307C575AEB7}"/>
              </a:ext>
            </a:extLst>
          </p:cNvPr>
          <p:cNvSpPr txBox="1"/>
          <p:nvPr/>
        </p:nvSpPr>
        <p:spPr>
          <a:xfrm>
            <a:off x="10099723" y="3923615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0x00000002 (a0)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AB855EC-30FB-491E-A969-F4948BB9B109}"/>
              </a:ext>
            </a:extLst>
          </p:cNvPr>
          <p:cNvSpPr/>
          <p:nvPr/>
        </p:nvSpPr>
        <p:spPr>
          <a:xfrm>
            <a:off x="10095927" y="4285471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6FBE67-EE5E-4080-AAC4-7722E2240BD2}"/>
              </a:ext>
            </a:extLst>
          </p:cNvPr>
          <p:cNvSpPr/>
          <p:nvPr/>
        </p:nvSpPr>
        <p:spPr>
          <a:xfrm>
            <a:off x="10095927" y="4662033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6936BC-977B-46DA-B0EC-DE9853B5A97C}"/>
              </a:ext>
            </a:extLst>
          </p:cNvPr>
          <p:cNvSpPr txBox="1"/>
          <p:nvPr/>
        </p:nvSpPr>
        <p:spPr>
          <a:xfrm>
            <a:off x="8882915" y="470631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48F02F-C50C-4A25-BADF-080512DFF858}"/>
              </a:ext>
            </a:extLst>
          </p:cNvPr>
          <p:cNvSpPr txBox="1"/>
          <p:nvPr/>
        </p:nvSpPr>
        <p:spPr>
          <a:xfrm>
            <a:off x="8899782" y="4308394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6D4E11-5010-49D2-B4F5-F3D40A91C6CD}"/>
              </a:ext>
            </a:extLst>
          </p:cNvPr>
          <p:cNvSpPr txBox="1"/>
          <p:nvPr/>
        </p:nvSpPr>
        <p:spPr>
          <a:xfrm>
            <a:off x="10092907" y="4304724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161262-A1BF-4DF3-813B-7B3A546B1AAC}"/>
              </a:ext>
            </a:extLst>
          </p:cNvPr>
          <p:cNvSpPr txBox="1"/>
          <p:nvPr/>
        </p:nvSpPr>
        <p:spPr>
          <a:xfrm>
            <a:off x="10089336" y="4666950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0x00000001 (a0)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1779D8E-9A5C-414B-8F0C-C1FD6661FD9F}"/>
              </a:ext>
            </a:extLst>
          </p:cNvPr>
          <p:cNvGrpSpPr/>
          <p:nvPr/>
        </p:nvGrpSpPr>
        <p:grpSpPr>
          <a:xfrm>
            <a:off x="8363359" y="4720627"/>
            <a:ext cx="765486" cy="369332"/>
            <a:chOff x="8470792" y="3181237"/>
            <a:chExt cx="765486" cy="369332"/>
          </a:xfrm>
        </p:grpSpPr>
        <p:sp>
          <p:nvSpPr>
            <p:cNvPr id="81" name="Rectangle: Single Corner Snipped 80">
              <a:extLst>
                <a:ext uri="{FF2B5EF4-FFF2-40B4-BE49-F238E27FC236}">
                  <a16:creationId xmlns:a16="http://schemas.microsoft.com/office/drawing/2014/main" id="{DE0E2EFD-7AE5-400D-8726-EA577CC9AB17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06DA0B5-D5E4-4F51-8A16-0CC4B23EA872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E1292C0-D730-446B-A4E5-E8F7AAD7396B}"/>
              </a:ext>
            </a:extLst>
          </p:cNvPr>
          <p:cNvSpPr/>
          <p:nvPr/>
        </p:nvSpPr>
        <p:spPr>
          <a:xfrm>
            <a:off x="10095927" y="5022885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C98E00-EC36-4B78-A310-E2949BD36603}"/>
              </a:ext>
            </a:extLst>
          </p:cNvPr>
          <p:cNvSpPr/>
          <p:nvPr/>
        </p:nvSpPr>
        <p:spPr>
          <a:xfrm>
            <a:off x="10095927" y="5399447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FADE4E6-6024-4A0D-A69D-146D01C6EB63}"/>
              </a:ext>
            </a:extLst>
          </p:cNvPr>
          <p:cNvSpPr txBox="1"/>
          <p:nvPr/>
        </p:nvSpPr>
        <p:spPr>
          <a:xfrm>
            <a:off x="8882915" y="5443732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8C5B75-4D00-4C59-A53D-060F7359AAE0}"/>
              </a:ext>
            </a:extLst>
          </p:cNvPr>
          <p:cNvSpPr txBox="1"/>
          <p:nvPr/>
        </p:nvSpPr>
        <p:spPr>
          <a:xfrm>
            <a:off x="8899782" y="504580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53D5AF-5DC1-4E95-A956-2B7F9C7520C7}"/>
              </a:ext>
            </a:extLst>
          </p:cNvPr>
          <p:cNvSpPr txBox="1"/>
          <p:nvPr/>
        </p:nvSpPr>
        <p:spPr>
          <a:xfrm>
            <a:off x="10092907" y="5042138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0217C3-B199-4C33-816B-B7D038866799}"/>
              </a:ext>
            </a:extLst>
          </p:cNvPr>
          <p:cNvSpPr txBox="1"/>
          <p:nvPr/>
        </p:nvSpPr>
        <p:spPr>
          <a:xfrm>
            <a:off x="10089336" y="5404364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0x00000000 (a0)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02E129-ADAE-4693-B58F-22888121E3DE}"/>
              </a:ext>
            </a:extLst>
          </p:cNvPr>
          <p:cNvSpPr txBox="1"/>
          <p:nvPr/>
        </p:nvSpPr>
        <p:spPr>
          <a:xfrm>
            <a:off x="2385823" y="484397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(exit)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DAF109D-5BB7-4B48-B89C-6CA314016973}"/>
              </a:ext>
            </a:extLst>
          </p:cNvPr>
          <p:cNvSpPr txBox="1"/>
          <p:nvPr/>
        </p:nvSpPr>
        <p:spPr>
          <a:xfrm>
            <a:off x="6096000" y="482039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ra= 0x00040034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15B784-EC14-4270-A07C-A67E8301CBDF}"/>
              </a:ext>
            </a:extLst>
          </p:cNvPr>
          <p:cNvSpPr txBox="1"/>
          <p:nvPr/>
        </p:nvSpPr>
        <p:spPr>
          <a:xfrm>
            <a:off x="6083327" y="436298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t0= 0x00000001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881483F-3659-4689-90FB-F7131F44DB9D}"/>
              </a:ext>
            </a:extLst>
          </p:cNvPr>
          <p:cNvSpPr txBox="1"/>
          <p:nvPr/>
        </p:nvSpPr>
        <p:spPr>
          <a:xfrm>
            <a:off x="6124782" y="3423599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a0= 0x0000000</a:t>
            </a:r>
            <a:r>
              <a:rPr lang="en-US" sz="1400" dirty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28381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43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(a0=0x00000003)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F3E527-D319-4F09-979D-4C52EEB82ABA}"/>
              </a:ext>
            </a:extLst>
          </p:cNvPr>
          <p:cNvGrpSpPr/>
          <p:nvPr/>
        </p:nvGrpSpPr>
        <p:grpSpPr>
          <a:xfrm>
            <a:off x="212221" y="4789618"/>
            <a:ext cx="889544" cy="369332"/>
            <a:chOff x="208215" y="3686253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208215" y="3766773"/>
              <a:ext cx="541383" cy="2082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208215" y="3686253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EFEB2-D4DE-43A2-B46A-BE75B7D17745}"/>
              </a:ext>
            </a:extLst>
          </p:cNvPr>
          <p:cNvSpPr/>
          <p:nvPr/>
        </p:nvSpPr>
        <p:spPr>
          <a:xfrm>
            <a:off x="10095927" y="3525054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D3F2E5-611B-4EAF-BA3F-A8A914E06C2C}"/>
              </a:ext>
            </a:extLst>
          </p:cNvPr>
          <p:cNvSpPr/>
          <p:nvPr/>
        </p:nvSpPr>
        <p:spPr>
          <a:xfrm>
            <a:off x="10095927" y="3901616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024B17-AD34-4158-A491-1A1411E8D4BF}"/>
              </a:ext>
            </a:extLst>
          </p:cNvPr>
          <p:cNvSpPr txBox="1"/>
          <p:nvPr/>
        </p:nvSpPr>
        <p:spPr>
          <a:xfrm>
            <a:off x="8882915" y="3945901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5A9DCF-2FEF-48CF-91C2-C334AB7D51FA}"/>
              </a:ext>
            </a:extLst>
          </p:cNvPr>
          <p:cNvSpPr txBox="1"/>
          <p:nvPr/>
        </p:nvSpPr>
        <p:spPr>
          <a:xfrm>
            <a:off x="8899782" y="3547977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DA63C2-D50C-45F0-8743-4033802A6EA3}"/>
              </a:ext>
            </a:extLst>
          </p:cNvPr>
          <p:cNvSpPr txBox="1"/>
          <p:nvPr/>
        </p:nvSpPr>
        <p:spPr>
          <a:xfrm>
            <a:off x="10092907" y="3544307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2892CF-A260-4280-8EE8-1307C575AEB7}"/>
              </a:ext>
            </a:extLst>
          </p:cNvPr>
          <p:cNvSpPr txBox="1"/>
          <p:nvPr/>
        </p:nvSpPr>
        <p:spPr>
          <a:xfrm>
            <a:off x="10099723" y="3923615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0x00000002 (a0)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AB855EC-30FB-491E-A969-F4948BB9B109}"/>
              </a:ext>
            </a:extLst>
          </p:cNvPr>
          <p:cNvSpPr/>
          <p:nvPr/>
        </p:nvSpPr>
        <p:spPr>
          <a:xfrm>
            <a:off x="10095927" y="4285471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6FBE67-EE5E-4080-AAC4-7722E2240BD2}"/>
              </a:ext>
            </a:extLst>
          </p:cNvPr>
          <p:cNvSpPr/>
          <p:nvPr/>
        </p:nvSpPr>
        <p:spPr>
          <a:xfrm>
            <a:off x="10095927" y="4662033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6936BC-977B-46DA-B0EC-DE9853B5A97C}"/>
              </a:ext>
            </a:extLst>
          </p:cNvPr>
          <p:cNvSpPr txBox="1"/>
          <p:nvPr/>
        </p:nvSpPr>
        <p:spPr>
          <a:xfrm>
            <a:off x="8882915" y="470631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48F02F-C50C-4A25-BADF-080512DFF858}"/>
              </a:ext>
            </a:extLst>
          </p:cNvPr>
          <p:cNvSpPr txBox="1"/>
          <p:nvPr/>
        </p:nvSpPr>
        <p:spPr>
          <a:xfrm>
            <a:off x="8899782" y="4308394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6D4E11-5010-49D2-B4F5-F3D40A91C6CD}"/>
              </a:ext>
            </a:extLst>
          </p:cNvPr>
          <p:cNvSpPr txBox="1"/>
          <p:nvPr/>
        </p:nvSpPr>
        <p:spPr>
          <a:xfrm>
            <a:off x="10092907" y="4304724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161262-A1BF-4DF3-813B-7B3A546B1AAC}"/>
              </a:ext>
            </a:extLst>
          </p:cNvPr>
          <p:cNvSpPr txBox="1"/>
          <p:nvPr/>
        </p:nvSpPr>
        <p:spPr>
          <a:xfrm>
            <a:off x="10089336" y="4666950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0x00000001 (a0)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1779D8E-9A5C-414B-8F0C-C1FD6661FD9F}"/>
              </a:ext>
            </a:extLst>
          </p:cNvPr>
          <p:cNvGrpSpPr/>
          <p:nvPr/>
        </p:nvGrpSpPr>
        <p:grpSpPr>
          <a:xfrm>
            <a:off x="8363359" y="4720627"/>
            <a:ext cx="765486" cy="369332"/>
            <a:chOff x="8470792" y="3181237"/>
            <a:chExt cx="765486" cy="369332"/>
          </a:xfrm>
        </p:grpSpPr>
        <p:sp>
          <p:nvSpPr>
            <p:cNvPr id="81" name="Rectangle: Single Corner Snipped 80">
              <a:extLst>
                <a:ext uri="{FF2B5EF4-FFF2-40B4-BE49-F238E27FC236}">
                  <a16:creationId xmlns:a16="http://schemas.microsoft.com/office/drawing/2014/main" id="{DE0E2EFD-7AE5-400D-8726-EA577CC9AB17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06DA0B5-D5E4-4F51-8A16-0CC4B23EA872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E1292C0-D730-446B-A4E5-E8F7AAD7396B}"/>
              </a:ext>
            </a:extLst>
          </p:cNvPr>
          <p:cNvSpPr/>
          <p:nvPr/>
        </p:nvSpPr>
        <p:spPr>
          <a:xfrm>
            <a:off x="10095927" y="5022885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C98E00-EC36-4B78-A310-E2949BD36603}"/>
              </a:ext>
            </a:extLst>
          </p:cNvPr>
          <p:cNvSpPr/>
          <p:nvPr/>
        </p:nvSpPr>
        <p:spPr>
          <a:xfrm>
            <a:off x="10095927" y="5399447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FADE4E6-6024-4A0D-A69D-146D01C6EB63}"/>
              </a:ext>
            </a:extLst>
          </p:cNvPr>
          <p:cNvSpPr txBox="1"/>
          <p:nvPr/>
        </p:nvSpPr>
        <p:spPr>
          <a:xfrm>
            <a:off x="8882915" y="5443732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8C5B75-4D00-4C59-A53D-060F7359AAE0}"/>
              </a:ext>
            </a:extLst>
          </p:cNvPr>
          <p:cNvSpPr txBox="1"/>
          <p:nvPr/>
        </p:nvSpPr>
        <p:spPr>
          <a:xfrm>
            <a:off x="8899782" y="504580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53D5AF-5DC1-4E95-A956-2B7F9C7520C7}"/>
              </a:ext>
            </a:extLst>
          </p:cNvPr>
          <p:cNvSpPr txBox="1"/>
          <p:nvPr/>
        </p:nvSpPr>
        <p:spPr>
          <a:xfrm>
            <a:off x="10092907" y="5042138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0217C3-B199-4C33-816B-B7D038866799}"/>
              </a:ext>
            </a:extLst>
          </p:cNvPr>
          <p:cNvSpPr txBox="1"/>
          <p:nvPr/>
        </p:nvSpPr>
        <p:spPr>
          <a:xfrm>
            <a:off x="10089336" y="5404364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0x00000000 (a0)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02E129-ADAE-4693-B58F-22888121E3DE}"/>
              </a:ext>
            </a:extLst>
          </p:cNvPr>
          <p:cNvSpPr txBox="1"/>
          <p:nvPr/>
        </p:nvSpPr>
        <p:spPr>
          <a:xfrm>
            <a:off x="2385823" y="484397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(exit)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DAF109D-5BB7-4B48-B89C-6CA314016973}"/>
              </a:ext>
            </a:extLst>
          </p:cNvPr>
          <p:cNvSpPr txBox="1"/>
          <p:nvPr/>
        </p:nvSpPr>
        <p:spPr>
          <a:xfrm>
            <a:off x="6096000" y="482039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ra= 0x00040034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1350363-D28A-4CC9-A39C-CB1A41EE4FE5}"/>
              </a:ext>
            </a:extLst>
          </p:cNvPr>
          <p:cNvSpPr txBox="1"/>
          <p:nvPr/>
        </p:nvSpPr>
        <p:spPr>
          <a:xfrm>
            <a:off x="6089918" y="459751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a0= 0x00000001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CE38077-8250-4FFF-BDC6-BBDECAA0AD32}"/>
              </a:ext>
            </a:extLst>
          </p:cNvPr>
          <p:cNvSpPr txBox="1"/>
          <p:nvPr/>
        </p:nvSpPr>
        <p:spPr>
          <a:xfrm>
            <a:off x="6083327" y="436298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t0= 0x00000001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C8F1020-D10A-446A-B655-950277D24A88}"/>
              </a:ext>
            </a:extLst>
          </p:cNvPr>
          <p:cNvSpPr txBox="1"/>
          <p:nvPr/>
        </p:nvSpPr>
        <p:spPr>
          <a:xfrm>
            <a:off x="6124782" y="3423599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a0= 0x0000000</a:t>
            </a:r>
            <a:r>
              <a:rPr lang="en-US" sz="1400" dirty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78241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43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(a0=0x00000003)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F3E527-D319-4F09-979D-4C52EEB82ABA}"/>
              </a:ext>
            </a:extLst>
          </p:cNvPr>
          <p:cNvGrpSpPr/>
          <p:nvPr/>
        </p:nvGrpSpPr>
        <p:grpSpPr>
          <a:xfrm>
            <a:off x="212221" y="5025590"/>
            <a:ext cx="889544" cy="369332"/>
            <a:chOff x="208215" y="3686253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208215" y="3766773"/>
              <a:ext cx="541383" cy="2082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208215" y="3686253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EFEB2-D4DE-43A2-B46A-BE75B7D17745}"/>
              </a:ext>
            </a:extLst>
          </p:cNvPr>
          <p:cNvSpPr/>
          <p:nvPr/>
        </p:nvSpPr>
        <p:spPr>
          <a:xfrm>
            <a:off x="10095927" y="3525054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D3F2E5-611B-4EAF-BA3F-A8A914E06C2C}"/>
              </a:ext>
            </a:extLst>
          </p:cNvPr>
          <p:cNvSpPr/>
          <p:nvPr/>
        </p:nvSpPr>
        <p:spPr>
          <a:xfrm>
            <a:off x="10095927" y="3901616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024B17-AD34-4158-A491-1A1411E8D4BF}"/>
              </a:ext>
            </a:extLst>
          </p:cNvPr>
          <p:cNvSpPr txBox="1"/>
          <p:nvPr/>
        </p:nvSpPr>
        <p:spPr>
          <a:xfrm>
            <a:off x="8882915" y="3945901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5A9DCF-2FEF-48CF-91C2-C334AB7D51FA}"/>
              </a:ext>
            </a:extLst>
          </p:cNvPr>
          <p:cNvSpPr txBox="1"/>
          <p:nvPr/>
        </p:nvSpPr>
        <p:spPr>
          <a:xfrm>
            <a:off x="8899782" y="3547977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DA63C2-D50C-45F0-8743-4033802A6EA3}"/>
              </a:ext>
            </a:extLst>
          </p:cNvPr>
          <p:cNvSpPr txBox="1"/>
          <p:nvPr/>
        </p:nvSpPr>
        <p:spPr>
          <a:xfrm>
            <a:off x="10092907" y="3544307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2892CF-A260-4280-8EE8-1307C575AEB7}"/>
              </a:ext>
            </a:extLst>
          </p:cNvPr>
          <p:cNvSpPr txBox="1"/>
          <p:nvPr/>
        </p:nvSpPr>
        <p:spPr>
          <a:xfrm>
            <a:off x="10099723" y="3923615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0x00000002 (a0)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AB855EC-30FB-491E-A969-F4948BB9B109}"/>
              </a:ext>
            </a:extLst>
          </p:cNvPr>
          <p:cNvSpPr/>
          <p:nvPr/>
        </p:nvSpPr>
        <p:spPr>
          <a:xfrm>
            <a:off x="10095927" y="4285471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6FBE67-EE5E-4080-AAC4-7722E2240BD2}"/>
              </a:ext>
            </a:extLst>
          </p:cNvPr>
          <p:cNvSpPr/>
          <p:nvPr/>
        </p:nvSpPr>
        <p:spPr>
          <a:xfrm>
            <a:off x="10095927" y="4662033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6936BC-977B-46DA-B0EC-DE9853B5A97C}"/>
              </a:ext>
            </a:extLst>
          </p:cNvPr>
          <p:cNvSpPr txBox="1"/>
          <p:nvPr/>
        </p:nvSpPr>
        <p:spPr>
          <a:xfrm>
            <a:off x="8882915" y="470631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48F02F-C50C-4A25-BADF-080512DFF858}"/>
              </a:ext>
            </a:extLst>
          </p:cNvPr>
          <p:cNvSpPr txBox="1"/>
          <p:nvPr/>
        </p:nvSpPr>
        <p:spPr>
          <a:xfrm>
            <a:off x="8899782" y="4308394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6D4E11-5010-49D2-B4F5-F3D40A91C6CD}"/>
              </a:ext>
            </a:extLst>
          </p:cNvPr>
          <p:cNvSpPr txBox="1"/>
          <p:nvPr/>
        </p:nvSpPr>
        <p:spPr>
          <a:xfrm>
            <a:off x="10092907" y="4304724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161262-A1BF-4DF3-813B-7B3A546B1AAC}"/>
              </a:ext>
            </a:extLst>
          </p:cNvPr>
          <p:cNvSpPr txBox="1"/>
          <p:nvPr/>
        </p:nvSpPr>
        <p:spPr>
          <a:xfrm>
            <a:off x="10089336" y="4666950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0x00000001 (a0)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1779D8E-9A5C-414B-8F0C-C1FD6661FD9F}"/>
              </a:ext>
            </a:extLst>
          </p:cNvPr>
          <p:cNvGrpSpPr/>
          <p:nvPr/>
        </p:nvGrpSpPr>
        <p:grpSpPr>
          <a:xfrm>
            <a:off x="8363359" y="4720627"/>
            <a:ext cx="765486" cy="369332"/>
            <a:chOff x="8470792" y="3181237"/>
            <a:chExt cx="765486" cy="369332"/>
          </a:xfrm>
        </p:grpSpPr>
        <p:sp>
          <p:nvSpPr>
            <p:cNvPr id="81" name="Rectangle: Single Corner Snipped 80">
              <a:extLst>
                <a:ext uri="{FF2B5EF4-FFF2-40B4-BE49-F238E27FC236}">
                  <a16:creationId xmlns:a16="http://schemas.microsoft.com/office/drawing/2014/main" id="{DE0E2EFD-7AE5-400D-8726-EA577CC9AB17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06DA0B5-D5E4-4F51-8A16-0CC4B23EA872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E1292C0-D730-446B-A4E5-E8F7AAD7396B}"/>
              </a:ext>
            </a:extLst>
          </p:cNvPr>
          <p:cNvSpPr/>
          <p:nvPr/>
        </p:nvSpPr>
        <p:spPr>
          <a:xfrm>
            <a:off x="10095927" y="5022885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C98E00-EC36-4B78-A310-E2949BD36603}"/>
              </a:ext>
            </a:extLst>
          </p:cNvPr>
          <p:cNvSpPr/>
          <p:nvPr/>
        </p:nvSpPr>
        <p:spPr>
          <a:xfrm>
            <a:off x="10095927" y="5399447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FADE4E6-6024-4A0D-A69D-146D01C6EB63}"/>
              </a:ext>
            </a:extLst>
          </p:cNvPr>
          <p:cNvSpPr txBox="1"/>
          <p:nvPr/>
        </p:nvSpPr>
        <p:spPr>
          <a:xfrm>
            <a:off x="8882915" y="5443732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8C5B75-4D00-4C59-A53D-060F7359AAE0}"/>
              </a:ext>
            </a:extLst>
          </p:cNvPr>
          <p:cNvSpPr txBox="1"/>
          <p:nvPr/>
        </p:nvSpPr>
        <p:spPr>
          <a:xfrm>
            <a:off x="8899782" y="504580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53D5AF-5DC1-4E95-A956-2B7F9C7520C7}"/>
              </a:ext>
            </a:extLst>
          </p:cNvPr>
          <p:cNvSpPr txBox="1"/>
          <p:nvPr/>
        </p:nvSpPr>
        <p:spPr>
          <a:xfrm>
            <a:off x="10092907" y="5042138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0217C3-B199-4C33-816B-B7D038866799}"/>
              </a:ext>
            </a:extLst>
          </p:cNvPr>
          <p:cNvSpPr txBox="1"/>
          <p:nvPr/>
        </p:nvSpPr>
        <p:spPr>
          <a:xfrm>
            <a:off x="10089336" y="5404364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0x00000000 (a0)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02E129-ADAE-4693-B58F-22888121E3DE}"/>
              </a:ext>
            </a:extLst>
          </p:cNvPr>
          <p:cNvSpPr txBox="1"/>
          <p:nvPr/>
        </p:nvSpPr>
        <p:spPr>
          <a:xfrm>
            <a:off x="2385823" y="484397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(exit)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DAF109D-5BB7-4B48-B89C-6CA314016973}"/>
              </a:ext>
            </a:extLst>
          </p:cNvPr>
          <p:cNvSpPr txBox="1"/>
          <p:nvPr/>
        </p:nvSpPr>
        <p:spPr>
          <a:xfrm>
            <a:off x="6096000" y="482039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ra= 0x00040034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1350363-D28A-4CC9-A39C-CB1A41EE4FE5}"/>
              </a:ext>
            </a:extLst>
          </p:cNvPr>
          <p:cNvSpPr txBox="1"/>
          <p:nvPr/>
        </p:nvSpPr>
        <p:spPr>
          <a:xfrm>
            <a:off x="6089918" y="459751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a0= 0x00000001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CE38077-8250-4FFF-BDC6-BBDECAA0AD32}"/>
              </a:ext>
            </a:extLst>
          </p:cNvPr>
          <p:cNvSpPr txBox="1"/>
          <p:nvPr/>
        </p:nvSpPr>
        <p:spPr>
          <a:xfrm>
            <a:off x="6083327" y="436298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t0= 0x00000001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32C6218-13D6-4217-B31C-59AAB022FDD2}"/>
              </a:ext>
            </a:extLst>
          </p:cNvPr>
          <p:cNvCxnSpPr>
            <a:cxnSpLocks/>
          </p:cNvCxnSpPr>
          <p:nvPr/>
        </p:nvCxnSpPr>
        <p:spPr>
          <a:xfrm flipH="1">
            <a:off x="7398327" y="4508665"/>
            <a:ext cx="2691009" cy="47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5EBE8B8-102E-406B-B12A-101C332307B5}"/>
              </a:ext>
            </a:extLst>
          </p:cNvPr>
          <p:cNvSpPr txBox="1"/>
          <p:nvPr/>
        </p:nvSpPr>
        <p:spPr>
          <a:xfrm>
            <a:off x="6124782" y="3423599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a0= 0x0000000</a:t>
            </a:r>
            <a:r>
              <a:rPr lang="en-US" sz="1400" dirty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58728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43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(a0=0x00000003)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F3E527-D319-4F09-979D-4C52EEB82ABA}"/>
              </a:ext>
            </a:extLst>
          </p:cNvPr>
          <p:cNvGrpSpPr/>
          <p:nvPr/>
        </p:nvGrpSpPr>
        <p:grpSpPr>
          <a:xfrm>
            <a:off x="212221" y="5020157"/>
            <a:ext cx="889544" cy="369332"/>
            <a:chOff x="208215" y="3686253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208215" y="3766773"/>
              <a:ext cx="541383" cy="2082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208215" y="3686253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EFEB2-D4DE-43A2-B46A-BE75B7D17745}"/>
              </a:ext>
            </a:extLst>
          </p:cNvPr>
          <p:cNvSpPr/>
          <p:nvPr/>
        </p:nvSpPr>
        <p:spPr>
          <a:xfrm>
            <a:off x="10095927" y="3525054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D3F2E5-611B-4EAF-BA3F-A8A914E06C2C}"/>
              </a:ext>
            </a:extLst>
          </p:cNvPr>
          <p:cNvSpPr/>
          <p:nvPr/>
        </p:nvSpPr>
        <p:spPr>
          <a:xfrm>
            <a:off x="10095927" y="3901616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024B17-AD34-4158-A491-1A1411E8D4BF}"/>
              </a:ext>
            </a:extLst>
          </p:cNvPr>
          <p:cNvSpPr txBox="1"/>
          <p:nvPr/>
        </p:nvSpPr>
        <p:spPr>
          <a:xfrm>
            <a:off x="8882915" y="3945901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5A9DCF-2FEF-48CF-91C2-C334AB7D51FA}"/>
              </a:ext>
            </a:extLst>
          </p:cNvPr>
          <p:cNvSpPr txBox="1"/>
          <p:nvPr/>
        </p:nvSpPr>
        <p:spPr>
          <a:xfrm>
            <a:off x="8899782" y="3547977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DA63C2-D50C-45F0-8743-4033802A6EA3}"/>
              </a:ext>
            </a:extLst>
          </p:cNvPr>
          <p:cNvSpPr txBox="1"/>
          <p:nvPr/>
        </p:nvSpPr>
        <p:spPr>
          <a:xfrm>
            <a:off x="10092907" y="3544307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2892CF-A260-4280-8EE8-1307C575AEB7}"/>
              </a:ext>
            </a:extLst>
          </p:cNvPr>
          <p:cNvSpPr txBox="1"/>
          <p:nvPr/>
        </p:nvSpPr>
        <p:spPr>
          <a:xfrm>
            <a:off x="10099723" y="3923615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0x00000002 (a0)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AB855EC-30FB-491E-A969-F4948BB9B109}"/>
              </a:ext>
            </a:extLst>
          </p:cNvPr>
          <p:cNvSpPr/>
          <p:nvPr/>
        </p:nvSpPr>
        <p:spPr>
          <a:xfrm>
            <a:off x="10095927" y="4285471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6FBE67-EE5E-4080-AAC4-7722E2240BD2}"/>
              </a:ext>
            </a:extLst>
          </p:cNvPr>
          <p:cNvSpPr/>
          <p:nvPr/>
        </p:nvSpPr>
        <p:spPr>
          <a:xfrm>
            <a:off x="10095927" y="4662033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6936BC-977B-46DA-B0EC-DE9853B5A97C}"/>
              </a:ext>
            </a:extLst>
          </p:cNvPr>
          <p:cNvSpPr txBox="1"/>
          <p:nvPr/>
        </p:nvSpPr>
        <p:spPr>
          <a:xfrm>
            <a:off x="8882915" y="470631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48F02F-C50C-4A25-BADF-080512DFF858}"/>
              </a:ext>
            </a:extLst>
          </p:cNvPr>
          <p:cNvSpPr txBox="1"/>
          <p:nvPr/>
        </p:nvSpPr>
        <p:spPr>
          <a:xfrm>
            <a:off x="8899782" y="4308394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6D4E11-5010-49D2-B4F5-F3D40A91C6CD}"/>
              </a:ext>
            </a:extLst>
          </p:cNvPr>
          <p:cNvSpPr txBox="1"/>
          <p:nvPr/>
        </p:nvSpPr>
        <p:spPr>
          <a:xfrm>
            <a:off x="10092907" y="4304724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161262-A1BF-4DF3-813B-7B3A546B1AAC}"/>
              </a:ext>
            </a:extLst>
          </p:cNvPr>
          <p:cNvSpPr txBox="1"/>
          <p:nvPr/>
        </p:nvSpPr>
        <p:spPr>
          <a:xfrm>
            <a:off x="10089336" y="4666950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0x00000001 (a0)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1779D8E-9A5C-414B-8F0C-C1FD6661FD9F}"/>
              </a:ext>
            </a:extLst>
          </p:cNvPr>
          <p:cNvGrpSpPr/>
          <p:nvPr/>
        </p:nvGrpSpPr>
        <p:grpSpPr>
          <a:xfrm>
            <a:off x="8341178" y="3956777"/>
            <a:ext cx="765486" cy="369332"/>
            <a:chOff x="8470792" y="3181237"/>
            <a:chExt cx="765486" cy="369332"/>
          </a:xfrm>
        </p:grpSpPr>
        <p:sp>
          <p:nvSpPr>
            <p:cNvPr id="81" name="Rectangle: Single Corner Snipped 80">
              <a:extLst>
                <a:ext uri="{FF2B5EF4-FFF2-40B4-BE49-F238E27FC236}">
                  <a16:creationId xmlns:a16="http://schemas.microsoft.com/office/drawing/2014/main" id="{DE0E2EFD-7AE5-400D-8726-EA577CC9AB17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06DA0B5-D5E4-4F51-8A16-0CC4B23EA872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E1292C0-D730-446B-A4E5-E8F7AAD7396B}"/>
              </a:ext>
            </a:extLst>
          </p:cNvPr>
          <p:cNvSpPr/>
          <p:nvPr/>
        </p:nvSpPr>
        <p:spPr>
          <a:xfrm>
            <a:off x="10095927" y="5022885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C98E00-EC36-4B78-A310-E2949BD36603}"/>
              </a:ext>
            </a:extLst>
          </p:cNvPr>
          <p:cNvSpPr/>
          <p:nvPr/>
        </p:nvSpPr>
        <p:spPr>
          <a:xfrm>
            <a:off x="10095927" y="5399447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FADE4E6-6024-4A0D-A69D-146D01C6EB63}"/>
              </a:ext>
            </a:extLst>
          </p:cNvPr>
          <p:cNvSpPr txBox="1"/>
          <p:nvPr/>
        </p:nvSpPr>
        <p:spPr>
          <a:xfrm>
            <a:off x="8882915" y="5443732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8C5B75-4D00-4C59-A53D-060F7359AAE0}"/>
              </a:ext>
            </a:extLst>
          </p:cNvPr>
          <p:cNvSpPr txBox="1"/>
          <p:nvPr/>
        </p:nvSpPr>
        <p:spPr>
          <a:xfrm>
            <a:off x="8899782" y="504580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53D5AF-5DC1-4E95-A956-2B7F9C7520C7}"/>
              </a:ext>
            </a:extLst>
          </p:cNvPr>
          <p:cNvSpPr txBox="1"/>
          <p:nvPr/>
        </p:nvSpPr>
        <p:spPr>
          <a:xfrm>
            <a:off x="10092907" y="5042138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0217C3-B199-4C33-816B-B7D038866799}"/>
              </a:ext>
            </a:extLst>
          </p:cNvPr>
          <p:cNvSpPr txBox="1"/>
          <p:nvPr/>
        </p:nvSpPr>
        <p:spPr>
          <a:xfrm>
            <a:off x="10089336" y="5404364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0x00000000 (a0)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02E129-ADAE-4693-B58F-22888121E3DE}"/>
              </a:ext>
            </a:extLst>
          </p:cNvPr>
          <p:cNvSpPr txBox="1"/>
          <p:nvPr/>
        </p:nvSpPr>
        <p:spPr>
          <a:xfrm>
            <a:off x="2385823" y="484397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(exit)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DAF109D-5BB7-4B48-B89C-6CA314016973}"/>
              </a:ext>
            </a:extLst>
          </p:cNvPr>
          <p:cNvSpPr txBox="1"/>
          <p:nvPr/>
        </p:nvSpPr>
        <p:spPr>
          <a:xfrm>
            <a:off x="6096000" y="482039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ra= 0x00040034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1350363-D28A-4CC9-A39C-CB1A41EE4FE5}"/>
              </a:ext>
            </a:extLst>
          </p:cNvPr>
          <p:cNvSpPr txBox="1"/>
          <p:nvPr/>
        </p:nvSpPr>
        <p:spPr>
          <a:xfrm>
            <a:off x="6089918" y="459751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a0= 0x00000001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CE38077-8250-4FFF-BDC6-BBDECAA0AD32}"/>
              </a:ext>
            </a:extLst>
          </p:cNvPr>
          <p:cNvSpPr txBox="1"/>
          <p:nvPr/>
        </p:nvSpPr>
        <p:spPr>
          <a:xfrm>
            <a:off x="6083327" y="436298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t0= 0x00000001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FC8D9D0-6B86-4921-94D3-AE3C4868FCBF}"/>
              </a:ext>
            </a:extLst>
          </p:cNvPr>
          <p:cNvCxnSpPr>
            <a:cxnSpLocks/>
          </p:cNvCxnSpPr>
          <p:nvPr/>
        </p:nvCxnSpPr>
        <p:spPr>
          <a:xfrm flipH="1">
            <a:off x="7398327" y="4508665"/>
            <a:ext cx="2691009" cy="47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221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463E53-F6C1-4196-9A3B-9BD82106CD2A}"/>
              </a:ext>
            </a:extLst>
          </p:cNvPr>
          <p:cNvSpPr txBox="1"/>
          <p:nvPr/>
        </p:nvSpPr>
        <p:spPr>
          <a:xfrm>
            <a:off x="2096073" y="302560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AAE72B-695D-4D49-AEAA-6408845C1E95}"/>
              </a:ext>
            </a:extLst>
          </p:cNvPr>
          <p:cNvSpPr txBox="1"/>
          <p:nvPr/>
        </p:nvSpPr>
        <p:spPr>
          <a:xfrm>
            <a:off x="3767182" y="302560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070211-4802-49D0-9CD5-1402509798A8}"/>
              </a:ext>
            </a:extLst>
          </p:cNvPr>
          <p:cNvSpPr txBox="1"/>
          <p:nvPr/>
        </p:nvSpPr>
        <p:spPr>
          <a:xfrm>
            <a:off x="2128307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7683FD-86EA-438D-A4D8-3359762DD7DC}"/>
              </a:ext>
            </a:extLst>
          </p:cNvPr>
          <p:cNvSpPr txBox="1"/>
          <p:nvPr/>
        </p:nvSpPr>
        <p:spPr>
          <a:xfrm>
            <a:off x="3798013" y="510361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301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13773F-CEE9-41B0-BEFB-96A241338D8B}"/>
              </a:ext>
            </a:extLst>
          </p:cNvPr>
          <p:cNvGrpSpPr/>
          <p:nvPr/>
        </p:nvGrpSpPr>
        <p:grpSpPr>
          <a:xfrm>
            <a:off x="8262700" y="2484077"/>
            <a:ext cx="765486" cy="369332"/>
            <a:chOff x="8470792" y="3181237"/>
            <a:chExt cx="765486" cy="369332"/>
          </a:xfrm>
        </p:grpSpPr>
        <p:sp>
          <p:nvSpPr>
            <p:cNvPr id="58" name="Rectangle: Single Corner Snipped 57">
              <a:extLst>
                <a:ext uri="{FF2B5EF4-FFF2-40B4-BE49-F238E27FC236}">
                  <a16:creationId xmlns:a16="http://schemas.microsoft.com/office/drawing/2014/main" id="{70649C3C-5ABD-415F-A49B-E9CF397D2463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A6F61D7-C0A9-4016-917D-EC9650F88DA0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43D89E-7BD1-4714-9B34-9E511D37199A}"/>
              </a:ext>
            </a:extLst>
          </p:cNvPr>
          <p:cNvGrpSpPr/>
          <p:nvPr/>
        </p:nvGrpSpPr>
        <p:grpSpPr>
          <a:xfrm>
            <a:off x="156400" y="2225543"/>
            <a:ext cx="889544" cy="369332"/>
            <a:chOff x="65091" y="1511632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77460" y="1580047"/>
              <a:ext cx="541383" cy="20829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65091" y="1511632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FB3272C-DD9D-4910-8DFA-EEE85783F07D}"/>
              </a:ext>
            </a:extLst>
          </p:cNvPr>
          <p:cNvSpPr txBox="1"/>
          <p:nvPr/>
        </p:nvSpPr>
        <p:spPr>
          <a:xfrm>
            <a:off x="6083327" y="1533312"/>
            <a:ext cx="2558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jump; 2.ra=PC+4=0x00400008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6A639A-3945-4EC5-9AB6-383DE4273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896" y="2551841"/>
            <a:ext cx="1260902" cy="32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426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43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(a0=0x00000003)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F3E527-D319-4F09-979D-4C52EEB82ABA}"/>
              </a:ext>
            </a:extLst>
          </p:cNvPr>
          <p:cNvGrpSpPr/>
          <p:nvPr/>
        </p:nvGrpSpPr>
        <p:grpSpPr>
          <a:xfrm>
            <a:off x="212221" y="5259066"/>
            <a:ext cx="889544" cy="369332"/>
            <a:chOff x="208215" y="3686253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208215" y="3766773"/>
              <a:ext cx="541383" cy="2082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208215" y="3686253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EFEB2-D4DE-43A2-B46A-BE75B7D17745}"/>
              </a:ext>
            </a:extLst>
          </p:cNvPr>
          <p:cNvSpPr/>
          <p:nvPr/>
        </p:nvSpPr>
        <p:spPr>
          <a:xfrm>
            <a:off x="10095927" y="3525054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D3F2E5-611B-4EAF-BA3F-A8A914E06C2C}"/>
              </a:ext>
            </a:extLst>
          </p:cNvPr>
          <p:cNvSpPr/>
          <p:nvPr/>
        </p:nvSpPr>
        <p:spPr>
          <a:xfrm>
            <a:off x="10095927" y="3901616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024B17-AD34-4158-A491-1A1411E8D4BF}"/>
              </a:ext>
            </a:extLst>
          </p:cNvPr>
          <p:cNvSpPr txBox="1"/>
          <p:nvPr/>
        </p:nvSpPr>
        <p:spPr>
          <a:xfrm>
            <a:off x="8882915" y="3945901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5A9DCF-2FEF-48CF-91C2-C334AB7D51FA}"/>
              </a:ext>
            </a:extLst>
          </p:cNvPr>
          <p:cNvSpPr txBox="1"/>
          <p:nvPr/>
        </p:nvSpPr>
        <p:spPr>
          <a:xfrm>
            <a:off x="8899782" y="3547977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DA63C2-D50C-45F0-8743-4033802A6EA3}"/>
              </a:ext>
            </a:extLst>
          </p:cNvPr>
          <p:cNvSpPr txBox="1"/>
          <p:nvPr/>
        </p:nvSpPr>
        <p:spPr>
          <a:xfrm>
            <a:off x="10092907" y="3544307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2892CF-A260-4280-8EE8-1307C575AEB7}"/>
              </a:ext>
            </a:extLst>
          </p:cNvPr>
          <p:cNvSpPr txBox="1"/>
          <p:nvPr/>
        </p:nvSpPr>
        <p:spPr>
          <a:xfrm>
            <a:off x="10099723" y="3923615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0x00000002 (a0)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AB855EC-30FB-491E-A969-F4948BB9B109}"/>
              </a:ext>
            </a:extLst>
          </p:cNvPr>
          <p:cNvSpPr/>
          <p:nvPr/>
        </p:nvSpPr>
        <p:spPr>
          <a:xfrm>
            <a:off x="10095927" y="4285471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6FBE67-EE5E-4080-AAC4-7722E2240BD2}"/>
              </a:ext>
            </a:extLst>
          </p:cNvPr>
          <p:cNvSpPr/>
          <p:nvPr/>
        </p:nvSpPr>
        <p:spPr>
          <a:xfrm>
            <a:off x="10095927" y="4662033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6936BC-977B-46DA-B0EC-DE9853B5A97C}"/>
              </a:ext>
            </a:extLst>
          </p:cNvPr>
          <p:cNvSpPr txBox="1"/>
          <p:nvPr/>
        </p:nvSpPr>
        <p:spPr>
          <a:xfrm>
            <a:off x="8882915" y="470631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48F02F-C50C-4A25-BADF-080512DFF858}"/>
              </a:ext>
            </a:extLst>
          </p:cNvPr>
          <p:cNvSpPr txBox="1"/>
          <p:nvPr/>
        </p:nvSpPr>
        <p:spPr>
          <a:xfrm>
            <a:off x="8899782" y="4308394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6D4E11-5010-49D2-B4F5-F3D40A91C6CD}"/>
              </a:ext>
            </a:extLst>
          </p:cNvPr>
          <p:cNvSpPr txBox="1"/>
          <p:nvPr/>
        </p:nvSpPr>
        <p:spPr>
          <a:xfrm>
            <a:off x="10092907" y="4304724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161262-A1BF-4DF3-813B-7B3A546B1AAC}"/>
              </a:ext>
            </a:extLst>
          </p:cNvPr>
          <p:cNvSpPr txBox="1"/>
          <p:nvPr/>
        </p:nvSpPr>
        <p:spPr>
          <a:xfrm>
            <a:off x="10089336" y="4666950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0x00000001 (a0)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1779D8E-9A5C-414B-8F0C-C1FD6661FD9F}"/>
              </a:ext>
            </a:extLst>
          </p:cNvPr>
          <p:cNvGrpSpPr/>
          <p:nvPr/>
        </p:nvGrpSpPr>
        <p:grpSpPr>
          <a:xfrm>
            <a:off x="8341178" y="3956777"/>
            <a:ext cx="765486" cy="369332"/>
            <a:chOff x="8470792" y="3181237"/>
            <a:chExt cx="765486" cy="369332"/>
          </a:xfrm>
        </p:grpSpPr>
        <p:sp>
          <p:nvSpPr>
            <p:cNvPr id="81" name="Rectangle: Single Corner Snipped 80">
              <a:extLst>
                <a:ext uri="{FF2B5EF4-FFF2-40B4-BE49-F238E27FC236}">
                  <a16:creationId xmlns:a16="http://schemas.microsoft.com/office/drawing/2014/main" id="{DE0E2EFD-7AE5-400D-8726-EA577CC9AB17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06DA0B5-D5E4-4F51-8A16-0CC4B23EA872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E1292C0-D730-446B-A4E5-E8F7AAD7396B}"/>
              </a:ext>
            </a:extLst>
          </p:cNvPr>
          <p:cNvSpPr/>
          <p:nvPr/>
        </p:nvSpPr>
        <p:spPr>
          <a:xfrm>
            <a:off x="10095927" y="5022885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C98E00-EC36-4B78-A310-E2949BD36603}"/>
              </a:ext>
            </a:extLst>
          </p:cNvPr>
          <p:cNvSpPr/>
          <p:nvPr/>
        </p:nvSpPr>
        <p:spPr>
          <a:xfrm>
            <a:off x="10095927" y="5399447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FADE4E6-6024-4A0D-A69D-146D01C6EB63}"/>
              </a:ext>
            </a:extLst>
          </p:cNvPr>
          <p:cNvSpPr txBox="1"/>
          <p:nvPr/>
        </p:nvSpPr>
        <p:spPr>
          <a:xfrm>
            <a:off x="8882915" y="5443732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8C5B75-4D00-4C59-A53D-060F7359AAE0}"/>
              </a:ext>
            </a:extLst>
          </p:cNvPr>
          <p:cNvSpPr txBox="1"/>
          <p:nvPr/>
        </p:nvSpPr>
        <p:spPr>
          <a:xfrm>
            <a:off x="8899782" y="504580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53D5AF-5DC1-4E95-A956-2B7F9C7520C7}"/>
              </a:ext>
            </a:extLst>
          </p:cNvPr>
          <p:cNvSpPr txBox="1"/>
          <p:nvPr/>
        </p:nvSpPr>
        <p:spPr>
          <a:xfrm>
            <a:off x="10092907" y="5042138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0217C3-B199-4C33-816B-B7D038866799}"/>
              </a:ext>
            </a:extLst>
          </p:cNvPr>
          <p:cNvSpPr txBox="1"/>
          <p:nvPr/>
        </p:nvSpPr>
        <p:spPr>
          <a:xfrm>
            <a:off x="10089336" y="5404364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0x00000000 (a0)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02E129-ADAE-4693-B58F-22888121E3DE}"/>
              </a:ext>
            </a:extLst>
          </p:cNvPr>
          <p:cNvSpPr txBox="1"/>
          <p:nvPr/>
        </p:nvSpPr>
        <p:spPr>
          <a:xfrm>
            <a:off x="2385823" y="484397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(exit)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DAF109D-5BB7-4B48-B89C-6CA314016973}"/>
              </a:ext>
            </a:extLst>
          </p:cNvPr>
          <p:cNvSpPr txBox="1"/>
          <p:nvPr/>
        </p:nvSpPr>
        <p:spPr>
          <a:xfrm>
            <a:off x="6096000" y="482039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ra= 0x00040034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1350363-D28A-4CC9-A39C-CB1A41EE4FE5}"/>
              </a:ext>
            </a:extLst>
          </p:cNvPr>
          <p:cNvSpPr txBox="1"/>
          <p:nvPr/>
        </p:nvSpPr>
        <p:spPr>
          <a:xfrm>
            <a:off x="6089918" y="459751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a0= 0x00000001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CE38077-8250-4FFF-BDC6-BBDECAA0AD32}"/>
              </a:ext>
            </a:extLst>
          </p:cNvPr>
          <p:cNvSpPr txBox="1"/>
          <p:nvPr/>
        </p:nvSpPr>
        <p:spPr>
          <a:xfrm>
            <a:off x="6083327" y="436298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t0= 0x00000001</a:t>
            </a:r>
          </a:p>
        </p:txBody>
      </p:sp>
    </p:spTree>
    <p:extLst>
      <p:ext uri="{BB962C8B-B14F-4D97-AF65-F5344CB8AC3E}">
        <p14:creationId xmlns:p14="http://schemas.microsoft.com/office/powerpoint/2010/main" val="2310523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43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(a0=0x00000003)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F3E527-D319-4F09-979D-4C52EEB82ABA}"/>
              </a:ext>
            </a:extLst>
          </p:cNvPr>
          <p:cNvGrpSpPr/>
          <p:nvPr/>
        </p:nvGrpSpPr>
        <p:grpSpPr>
          <a:xfrm>
            <a:off x="212221" y="4312135"/>
            <a:ext cx="889544" cy="369332"/>
            <a:chOff x="208215" y="3686253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208215" y="3766773"/>
              <a:ext cx="541383" cy="2082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208215" y="3686253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EFEB2-D4DE-43A2-B46A-BE75B7D17745}"/>
              </a:ext>
            </a:extLst>
          </p:cNvPr>
          <p:cNvSpPr/>
          <p:nvPr/>
        </p:nvSpPr>
        <p:spPr>
          <a:xfrm>
            <a:off x="10095927" y="3525054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D3F2E5-611B-4EAF-BA3F-A8A914E06C2C}"/>
              </a:ext>
            </a:extLst>
          </p:cNvPr>
          <p:cNvSpPr/>
          <p:nvPr/>
        </p:nvSpPr>
        <p:spPr>
          <a:xfrm>
            <a:off x="10095927" y="3901616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024B17-AD34-4158-A491-1A1411E8D4BF}"/>
              </a:ext>
            </a:extLst>
          </p:cNvPr>
          <p:cNvSpPr txBox="1"/>
          <p:nvPr/>
        </p:nvSpPr>
        <p:spPr>
          <a:xfrm>
            <a:off x="8882915" y="3945901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5A9DCF-2FEF-48CF-91C2-C334AB7D51FA}"/>
              </a:ext>
            </a:extLst>
          </p:cNvPr>
          <p:cNvSpPr txBox="1"/>
          <p:nvPr/>
        </p:nvSpPr>
        <p:spPr>
          <a:xfrm>
            <a:off x="8899782" y="3547977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DA63C2-D50C-45F0-8743-4033802A6EA3}"/>
              </a:ext>
            </a:extLst>
          </p:cNvPr>
          <p:cNvSpPr txBox="1"/>
          <p:nvPr/>
        </p:nvSpPr>
        <p:spPr>
          <a:xfrm>
            <a:off x="10092907" y="3544307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2892CF-A260-4280-8EE8-1307C575AEB7}"/>
              </a:ext>
            </a:extLst>
          </p:cNvPr>
          <p:cNvSpPr txBox="1"/>
          <p:nvPr/>
        </p:nvSpPr>
        <p:spPr>
          <a:xfrm>
            <a:off x="10099723" y="3923615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0x00000002 (a0)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AB855EC-30FB-491E-A969-F4948BB9B109}"/>
              </a:ext>
            </a:extLst>
          </p:cNvPr>
          <p:cNvSpPr/>
          <p:nvPr/>
        </p:nvSpPr>
        <p:spPr>
          <a:xfrm>
            <a:off x="10095927" y="4285471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6FBE67-EE5E-4080-AAC4-7722E2240BD2}"/>
              </a:ext>
            </a:extLst>
          </p:cNvPr>
          <p:cNvSpPr/>
          <p:nvPr/>
        </p:nvSpPr>
        <p:spPr>
          <a:xfrm>
            <a:off x="10095927" y="4662033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6936BC-977B-46DA-B0EC-DE9853B5A97C}"/>
              </a:ext>
            </a:extLst>
          </p:cNvPr>
          <p:cNvSpPr txBox="1"/>
          <p:nvPr/>
        </p:nvSpPr>
        <p:spPr>
          <a:xfrm>
            <a:off x="8882915" y="470631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48F02F-C50C-4A25-BADF-080512DFF858}"/>
              </a:ext>
            </a:extLst>
          </p:cNvPr>
          <p:cNvSpPr txBox="1"/>
          <p:nvPr/>
        </p:nvSpPr>
        <p:spPr>
          <a:xfrm>
            <a:off x="8899782" y="4308394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6D4E11-5010-49D2-B4F5-F3D40A91C6CD}"/>
              </a:ext>
            </a:extLst>
          </p:cNvPr>
          <p:cNvSpPr txBox="1"/>
          <p:nvPr/>
        </p:nvSpPr>
        <p:spPr>
          <a:xfrm>
            <a:off x="10092907" y="4304724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161262-A1BF-4DF3-813B-7B3A546B1AAC}"/>
              </a:ext>
            </a:extLst>
          </p:cNvPr>
          <p:cNvSpPr txBox="1"/>
          <p:nvPr/>
        </p:nvSpPr>
        <p:spPr>
          <a:xfrm>
            <a:off x="10089336" y="4666950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0x00000001 (a0)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1779D8E-9A5C-414B-8F0C-C1FD6661FD9F}"/>
              </a:ext>
            </a:extLst>
          </p:cNvPr>
          <p:cNvGrpSpPr/>
          <p:nvPr/>
        </p:nvGrpSpPr>
        <p:grpSpPr>
          <a:xfrm>
            <a:off x="8341178" y="3956777"/>
            <a:ext cx="765486" cy="369332"/>
            <a:chOff x="8470792" y="3181237"/>
            <a:chExt cx="765486" cy="369332"/>
          </a:xfrm>
        </p:grpSpPr>
        <p:sp>
          <p:nvSpPr>
            <p:cNvPr id="81" name="Rectangle: Single Corner Snipped 80">
              <a:extLst>
                <a:ext uri="{FF2B5EF4-FFF2-40B4-BE49-F238E27FC236}">
                  <a16:creationId xmlns:a16="http://schemas.microsoft.com/office/drawing/2014/main" id="{DE0E2EFD-7AE5-400D-8726-EA577CC9AB17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06DA0B5-D5E4-4F51-8A16-0CC4B23EA872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E1292C0-D730-446B-A4E5-E8F7AAD7396B}"/>
              </a:ext>
            </a:extLst>
          </p:cNvPr>
          <p:cNvSpPr/>
          <p:nvPr/>
        </p:nvSpPr>
        <p:spPr>
          <a:xfrm>
            <a:off x="10095927" y="5022885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C98E00-EC36-4B78-A310-E2949BD36603}"/>
              </a:ext>
            </a:extLst>
          </p:cNvPr>
          <p:cNvSpPr/>
          <p:nvPr/>
        </p:nvSpPr>
        <p:spPr>
          <a:xfrm>
            <a:off x="10095927" y="5399447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FADE4E6-6024-4A0D-A69D-146D01C6EB63}"/>
              </a:ext>
            </a:extLst>
          </p:cNvPr>
          <p:cNvSpPr txBox="1"/>
          <p:nvPr/>
        </p:nvSpPr>
        <p:spPr>
          <a:xfrm>
            <a:off x="8882915" y="5443732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8C5B75-4D00-4C59-A53D-060F7359AAE0}"/>
              </a:ext>
            </a:extLst>
          </p:cNvPr>
          <p:cNvSpPr txBox="1"/>
          <p:nvPr/>
        </p:nvSpPr>
        <p:spPr>
          <a:xfrm>
            <a:off x="8899782" y="504580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53D5AF-5DC1-4E95-A956-2B7F9C7520C7}"/>
              </a:ext>
            </a:extLst>
          </p:cNvPr>
          <p:cNvSpPr txBox="1"/>
          <p:nvPr/>
        </p:nvSpPr>
        <p:spPr>
          <a:xfrm>
            <a:off x="10092907" y="5042138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0217C3-B199-4C33-816B-B7D038866799}"/>
              </a:ext>
            </a:extLst>
          </p:cNvPr>
          <p:cNvSpPr txBox="1"/>
          <p:nvPr/>
        </p:nvSpPr>
        <p:spPr>
          <a:xfrm>
            <a:off x="10089336" y="5404364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0x00000000 (a0)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02E129-ADAE-4693-B58F-22888121E3DE}"/>
              </a:ext>
            </a:extLst>
          </p:cNvPr>
          <p:cNvSpPr txBox="1"/>
          <p:nvPr/>
        </p:nvSpPr>
        <p:spPr>
          <a:xfrm>
            <a:off x="2385823" y="484397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(exit)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DAF109D-5BB7-4B48-B89C-6CA314016973}"/>
              </a:ext>
            </a:extLst>
          </p:cNvPr>
          <p:cNvSpPr txBox="1"/>
          <p:nvPr/>
        </p:nvSpPr>
        <p:spPr>
          <a:xfrm>
            <a:off x="6096000" y="482039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ra= 0x00040034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1350363-D28A-4CC9-A39C-CB1A41EE4FE5}"/>
              </a:ext>
            </a:extLst>
          </p:cNvPr>
          <p:cNvSpPr txBox="1"/>
          <p:nvPr/>
        </p:nvSpPr>
        <p:spPr>
          <a:xfrm>
            <a:off x="6089918" y="459751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a0= 0x00000001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CE38077-8250-4FFF-BDC6-BBDECAA0AD32}"/>
              </a:ext>
            </a:extLst>
          </p:cNvPr>
          <p:cNvSpPr txBox="1"/>
          <p:nvPr/>
        </p:nvSpPr>
        <p:spPr>
          <a:xfrm>
            <a:off x="6083327" y="436298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t0= 0x00000001</a:t>
            </a:r>
          </a:p>
        </p:txBody>
      </p:sp>
    </p:spTree>
    <p:extLst>
      <p:ext uri="{BB962C8B-B14F-4D97-AF65-F5344CB8AC3E}">
        <p14:creationId xmlns:p14="http://schemas.microsoft.com/office/powerpoint/2010/main" val="15969868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43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(a0=0x00000003)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F3E527-D319-4F09-979D-4C52EEB82ABA}"/>
              </a:ext>
            </a:extLst>
          </p:cNvPr>
          <p:cNvGrpSpPr/>
          <p:nvPr/>
        </p:nvGrpSpPr>
        <p:grpSpPr>
          <a:xfrm>
            <a:off x="212221" y="4534140"/>
            <a:ext cx="889544" cy="369332"/>
            <a:chOff x="208215" y="3686253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208215" y="3766773"/>
              <a:ext cx="541383" cy="2082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208215" y="3686253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EFEB2-D4DE-43A2-B46A-BE75B7D17745}"/>
              </a:ext>
            </a:extLst>
          </p:cNvPr>
          <p:cNvSpPr/>
          <p:nvPr/>
        </p:nvSpPr>
        <p:spPr>
          <a:xfrm>
            <a:off x="10095927" y="3525054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D3F2E5-611B-4EAF-BA3F-A8A914E06C2C}"/>
              </a:ext>
            </a:extLst>
          </p:cNvPr>
          <p:cNvSpPr/>
          <p:nvPr/>
        </p:nvSpPr>
        <p:spPr>
          <a:xfrm>
            <a:off x="10095927" y="3901616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024B17-AD34-4158-A491-1A1411E8D4BF}"/>
              </a:ext>
            </a:extLst>
          </p:cNvPr>
          <p:cNvSpPr txBox="1"/>
          <p:nvPr/>
        </p:nvSpPr>
        <p:spPr>
          <a:xfrm>
            <a:off x="8882915" y="3945901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5A9DCF-2FEF-48CF-91C2-C334AB7D51FA}"/>
              </a:ext>
            </a:extLst>
          </p:cNvPr>
          <p:cNvSpPr txBox="1"/>
          <p:nvPr/>
        </p:nvSpPr>
        <p:spPr>
          <a:xfrm>
            <a:off x="8899782" y="3547977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DA63C2-D50C-45F0-8743-4033802A6EA3}"/>
              </a:ext>
            </a:extLst>
          </p:cNvPr>
          <p:cNvSpPr txBox="1"/>
          <p:nvPr/>
        </p:nvSpPr>
        <p:spPr>
          <a:xfrm>
            <a:off x="10092907" y="3544307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2892CF-A260-4280-8EE8-1307C575AEB7}"/>
              </a:ext>
            </a:extLst>
          </p:cNvPr>
          <p:cNvSpPr txBox="1"/>
          <p:nvPr/>
        </p:nvSpPr>
        <p:spPr>
          <a:xfrm>
            <a:off x="10099723" y="3923615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0x00000002 (a0)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AB855EC-30FB-491E-A969-F4948BB9B109}"/>
              </a:ext>
            </a:extLst>
          </p:cNvPr>
          <p:cNvSpPr/>
          <p:nvPr/>
        </p:nvSpPr>
        <p:spPr>
          <a:xfrm>
            <a:off x="10095927" y="4285471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6FBE67-EE5E-4080-AAC4-7722E2240BD2}"/>
              </a:ext>
            </a:extLst>
          </p:cNvPr>
          <p:cNvSpPr/>
          <p:nvPr/>
        </p:nvSpPr>
        <p:spPr>
          <a:xfrm>
            <a:off x="10095927" y="4662033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6936BC-977B-46DA-B0EC-DE9853B5A97C}"/>
              </a:ext>
            </a:extLst>
          </p:cNvPr>
          <p:cNvSpPr txBox="1"/>
          <p:nvPr/>
        </p:nvSpPr>
        <p:spPr>
          <a:xfrm>
            <a:off x="8882915" y="470631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48F02F-C50C-4A25-BADF-080512DFF858}"/>
              </a:ext>
            </a:extLst>
          </p:cNvPr>
          <p:cNvSpPr txBox="1"/>
          <p:nvPr/>
        </p:nvSpPr>
        <p:spPr>
          <a:xfrm>
            <a:off x="8899782" y="4308394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6D4E11-5010-49D2-B4F5-F3D40A91C6CD}"/>
              </a:ext>
            </a:extLst>
          </p:cNvPr>
          <p:cNvSpPr txBox="1"/>
          <p:nvPr/>
        </p:nvSpPr>
        <p:spPr>
          <a:xfrm>
            <a:off x="10092907" y="4304724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161262-A1BF-4DF3-813B-7B3A546B1AAC}"/>
              </a:ext>
            </a:extLst>
          </p:cNvPr>
          <p:cNvSpPr txBox="1"/>
          <p:nvPr/>
        </p:nvSpPr>
        <p:spPr>
          <a:xfrm>
            <a:off x="10089336" y="4666950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0x00000001 (a0)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1779D8E-9A5C-414B-8F0C-C1FD6661FD9F}"/>
              </a:ext>
            </a:extLst>
          </p:cNvPr>
          <p:cNvGrpSpPr/>
          <p:nvPr/>
        </p:nvGrpSpPr>
        <p:grpSpPr>
          <a:xfrm>
            <a:off x="8363359" y="3945901"/>
            <a:ext cx="765486" cy="369332"/>
            <a:chOff x="8470792" y="3181237"/>
            <a:chExt cx="765486" cy="369332"/>
          </a:xfrm>
        </p:grpSpPr>
        <p:sp>
          <p:nvSpPr>
            <p:cNvPr id="81" name="Rectangle: Single Corner Snipped 80">
              <a:extLst>
                <a:ext uri="{FF2B5EF4-FFF2-40B4-BE49-F238E27FC236}">
                  <a16:creationId xmlns:a16="http://schemas.microsoft.com/office/drawing/2014/main" id="{DE0E2EFD-7AE5-400D-8726-EA577CC9AB17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06DA0B5-D5E4-4F51-8A16-0CC4B23EA872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E1292C0-D730-446B-A4E5-E8F7AAD7396B}"/>
              </a:ext>
            </a:extLst>
          </p:cNvPr>
          <p:cNvSpPr/>
          <p:nvPr/>
        </p:nvSpPr>
        <p:spPr>
          <a:xfrm>
            <a:off x="10095927" y="5022885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C98E00-EC36-4B78-A310-E2949BD36603}"/>
              </a:ext>
            </a:extLst>
          </p:cNvPr>
          <p:cNvSpPr/>
          <p:nvPr/>
        </p:nvSpPr>
        <p:spPr>
          <a:xfrm>
            <a:off x="10095927" y="5399447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FADE4E6-6024-4A0D-A69D-146D01C6EB63}"/>
              </a:ext>
            </a:extLst>
          </p:cNvPr>
          <p:cNvSpPr txBox="1"/>
          <p:nvPr/>
        </p:nvSpPr>
        <p:spPr>
          <a:xfrm>
            <a:off x="8882915" y="5443732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8C5B75-4D00-4C59-A53D-060F7359AAE0}"/>
              </a:ext>
            </a:extLst>
          </p:cNvPr>
          <p:cNvSpPr txBox="1"/>
          <p:nvPr/>
        </p:nvSpPr>
        <p:spPr>
          <a:xfrm>
            <a:off x="8899782" y="504580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53D5AF-5DC1-4E95-A956-2B7F9C7520C7}"/>
              </a:ext>
            </a:extLst>
          </p:cNvPr>
          <p:cNvSpPr txBox="1"/>
          <p:nvPr/>
        </p:nvSpPr>
        <p:spPr>
          <a:xfrm>
            <a:off x="10092907" y="5042138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0217C3-B199-4C33-816B-B7D038866799}"/>
              </a:ext>
            </a:extLst>
          </p:cNvPr>
          <p:cNvSpPr txBox="1"/>
          <p:nvPr/>
        </p:nvSpPr>
        <p:spPr>
          <a:xfrm>
            <a:off x="10089336" y="5404364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0x00000000 (a0)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02E129-ADAE-4693-B58F-22888121E3DE}"/>
              </a:ext>
            </a:extLst>
          </p:cNvPr>
          <p:cNvSpPr txBox="1"/>
          <p:nvPr/>
        </p:nvSpPr>
        <p:spPr>
          <a:xfrm>
            <a:off x="2385823" y="484397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(exit)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DAF109D-5BB7-4B48-B89C-6CA314016973}"/>
              </a:ext>
            </a:extLst>
          </p:cNvPr>
          <p:cNvSpPr txBox="1"/>
          <p:nvPr/>
        </p:nvSpPr>
        <p:spPr>
          <a:xfrm>
            <a:off x="6096000" y="482039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ra= 0x00040034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15B784-EC14-4270-A07C-A67E8301CBDF}"/>
              </a:ext>
            </a:extLst>
          </p:cNvPr>
          <p:cNvSpPr txBox="1"/>
          <p:nvPr/>
        </p:nvSpPr>
        <p:spPr>
          <a:xfrm>
            <a:off x="6083327" y="436298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t0= 0x00000002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9A9FEDF-FAC8-4B16-BDF8-81C2E3D95D8B}"/>
              </a:ext>
            </a:extLst>
          </p:cNvPr>
          <p:cNvCxnSpPr/>
          <p:nvPr/>
        </p:nvCxnSpPr>
        <p:spPr>
          <a:xfrm flipH="1">
            <a:off x="7461662" y="4104904"/>
            <a:ext cx="2846120" cy="4037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2786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43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(a0=0x00000003)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F3E527-D319-4F09-979D-4C52EEB82ABA}"/>
              </a:ext>
            </a:extLst>
          </p:cNvPr>
          <p:cNvGrpSpPr/>
          <p:nvPr/>
        </p:nvGrpSpPr>
        <p:grpSpPr>
          <a:xfrm>
            <a:off x="212221" y="4789618"/>
            <a:ext cx="889544" cy="369332"/>
            <a:chOff x="208215" y="3686253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208215" y="3766773"/>
              <a:ext cx="541383" cy="2082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208215" y="3686253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EFEB2-D4DE-43A2-B46A-BE75B7D17745}"/>
              </a:ext>
            </a:extLst>
          </p:cNvPr>
          <p:cNvSpPr/>
          <p:nvPr/>
        </p:nvSpPr>
        <p:spPr>
          <a:xfrm>
            <a:off x="10095927" y="3525054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D3F2E5-611B-4EAF-BA3F-A8A914E06C2C}"/>
              </a:ext>
            </a:extLst>
          </p:cNvPr>
          <p:cNvSpPr/>
          <p:nvPr/>
        </p:nvSpPr>
        <p:spPr>
          <a:xfrm>
            <a:off x="10095927" y="3901616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024B17-AD34-4158-A491-1A1411E8D4BF}"/>
              </a:ext>
            </a:extLst>
          </p:cNvPr>
          <p:cNvSpPr txBox="1"/>
          <p:nvPr/>
        </p:nvSpPr>
        <p:spPr>
          <a:xfrm>
            <a:off x="8882915" y="3945901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5A9DCF-2FEF-48CF-91C2-C334AB7D51FA}"/>
              </a:ext>
            </a:extLst>
          </p:cNvPr>
          <p:cNvSpPr txBox="1"/>
          <p:nvPr/>
        </p:nvSpPr>
        <p:spPr>
          <a:xfrm>
            <a:off x="8899782" y="3547977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DA63C2-D50C-45F0-8743-4033802A6EA3}"/>
              </a:ext>
            </a:extLst>
          </p:cNvPr>
          <p:cNvSpPr txBox="1"/>
          <p:nvPr/>
        </p:nvSpPr>
        <p:spPr>
          <a:xfrm>
            <a:off x="10092907" y="3544307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2892CF-A260-4280-8EE8-1307C575AEB7}"/>
              </a:ext>
            </a:extLst>
          </p:cNvPr>
          <p:cNvSpPr txBox="1"/>
          <p:nvPr/>
        </p:nvSpPr>
        <p:spPr>
          <a:xfrm>
            <a:off x="10099723" y="3923615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0x00000002 (a0)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AB855EC-30FB-491E-A969-F4948BB9B109}"/>
              </a:ext>
            </a:extLst>
          </p:cNvPr>
          <p:cNvSpPr/>
          <p:nvPr/>
        </p:nvSpPr>
        <p:spPr>
          <a:xfrm>
            <a:off x="10095927" y="4285471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6FBE67-EE5E-4080-AAC4-7722E2240BD2}"/>
              </a:ext>
            </a:extLst>
          </p:cNvPr>
          <p:cNvSpPr/>
          <p:nvPr/>
        </p:nvSpPr>
        <p:spPr>
          <a:xfrm>
            <a:off x="10095927" y="4662033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6936BC-977B-46DA-B0EC-DE9853B5A97C}"/>
              </a:ext>
            </a:extLst>
          </p:cNvPr>
          <p:cNvSpPr txBox="1"/>
          <p:nvPr/>
        </p:nvSpPr>
        <p:spPr>
          <a:xfrm>
            <a:off x="8882915" y="470631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48F02F-C50C-4A25-BADF-080512DFF858}"/>
              </a:ext>
            </a:extLst>
          </p:cNvPr>
          <p:cNvSpPr txBox="1"/>
          <p:nvPr/>
        </p:nvSpPr>
        <p:spPr>
          <a:xfrm>
            <a:off x="8899782" y="4308394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6D4E11-5010-49D2-B4F5-F3D40A91C6CD}"/>
              </a:ext>
            </a:extLst>
          </p:cNvPr>
          <p:cNvSpPr txBox="1"/>
          <p:nvPr/>
        </p:nvSpPr>
        <p:spPr>
          <a:xfrm>
            <a:off x="10092907" y="4304724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161262-A1BF-4DF3-813B-7B3A546B1AAC}"/>
              </a:ext>
            </a:extLst>
          </p:cNvPr>
          <p:cNvSpPr txBox="1"/>
          <p:nvPr/>
        </p:nvSpPr>
        <p:spPr>
          <a:xfrm>
            <a:off x="10089336" y="4666950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0x00000001 (a0)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1779D8E-9A5C-414B-8F0C-C1FD6661FD9F}"/>
              </a:ext>
            </a:extLst>
          </p:cNvPr>
          <p:cNvGrpSpPr/>
          <p:nvPr/>
        </p:nvGrpSpPr>
        <p:grpSpPr>
          <a:xfrm>
            <a:off x="8363359" y="3952917"/>
            <a:ext cx="765486" cy="369332"/>
            <a:chOff x="8470792" y="3181237"/>
            <a:chExt cx="765486" cy="369332"/>
          </a:xfrm>
        </p:grpSpPr>
        <p:sp>
          <p:nvSpPr>
            <p:cNvPr id="81" name="Rectangle: Single Corner Snipped 80">
              <a:extLst>
                <a:ext uri="{FF2B5EF4-FFF2-40B4-BE49-F238E27FC236}">
                  <a16:creationId xmlns:a16="http://schemas.microsoft.com/office/drawing/2014/main" id="{DE0E2EFD-7AE5-400D-8726-EA577CC9AB17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06DA0B5-D5E4-4F51-8A16-0CC4B23EA872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E1292C0-D730-446B-A4E5-E8F7AAD7396B}"/>
              </a:ext>
            </a:extLst>
          </p:cNvPr>
          <p:cNvSpPr/>
          <p:nvPr/>
        </p:nvSpPr>
        <p:spPr>
          <a:xfrm>
            <a:off x="10095927" y="5022885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C98E00-EC36-4B78-A310-E2949BD36603}"/>
              </a:ext>
            </a:extLst>
          </p:cNvPr>
          <p:cNvSpPr/>
          <p:nvPr/>
        </p:nvSpPr>
        <p:spPr>
          <a:xfrm>
            <a:off x="10095927" y="5399447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FADE4E6-6024-4A0D-A69D-146D01C6EB63}"/>
              </a:ext>
            </a:extLst>
          </p:cNvPr>
          <p:cNvSpPr txBox="1"/>
          <p:nvPr/>
        </p:nvSpPr>
        <p:spPr>
          <a:xfrm>
            <a:off x="8882915" y="5443732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8C5B75-4D00-4C59-A53D-060F7359AAE0}"/>
              </a:ext>
            </a:extLst>
          </p:cNvPr>
          <p:cNvSpPr txBox="1"/>
          <p:nvPr/>
        </p:nvSpPr>
        <p:spPr>
          <a:xfrm>
            <a:off x="8899782" y="504580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53D5AF-5DC1-4E95-A956-2B7F9C7520C7}"/>
              </a:ext>
            </a:extLst>
          </p:cNvPr>
          <p:cNvSpPr txBox="1"/>
          <p:nvPr/>
        </p:nvSpPr>
        <p:spPr>
          <a:xfrm>
            <a:off x="10092907" y="5042138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0217C3-B199-4C33-816B-B7D038866799}"/>
              </a:ext>
            </a:extLst>
          </p:cNvPr>
          <p:cNvSpPr txBox="1"/>
          <p:nvPr/>
        </p:nvSpPr>
        <p:spPr>
          <a:xfrm>
            <a:off x="10089336" y="5404364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0x00000000 (a0)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02E129-ADAE-4693-B58F-22888121E3DE}"/>
              </a:ext>
            </a:extLst>
          </p:cNvPr>
          <p:cNvSpPr txBox="1"/>
          <p:nvPr/>
        </p:nvSpPr>
        <p:spPr>
          <a:xfrm>
            <a:off x="2385823" y="484397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(exit)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DAF109D-5BB7-4B48-B89C-6CA314016973}"/>
              </a:ext>
            </a:extLst>
          </p:cNvPr>
          <p:cNvSpPr txBox="1"/>
          <p:nvPr/>
        </p:nvSpPr>
        <p:spPr>
          <a:xfrm>
            <a:off x="6096000" y="482039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ra= 0x00040034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1350363-D28A-4CC9-A39C-CB1A41EE4FE5}"/>
              </a:ext>
            </a:extLst>
          </p:cNvPr>
          <p:cNvSpPr txBox="1"/>
          <p:nvPr/>
        </p:nvSpPr>
        <p:spPr>
          <a:xfrm>
            <a:off x="6089918" y="459751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a0= 0x00000002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CE38077-8250-4FFF-BDC6-BBDECAA0AD32}"/>
              </a:ext>
            </a:extLst>
          </p:cNvPr>
          <p:cNvSpPr txBox="1"/>
          <p:nvPr/>
        </p:nvSpPr>
        <p:spPr>
          <a:xfrm>
            <a:off x="6083327" y="436298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t0= 0x00000002</a:t>
            </a:r>
          </a:p>
        </p:txBody>
      </p:sp>
    </p:spTree>
    <p:extLst>
      <p:ext uri="{BB962C8B-B14F-4D97-AF65-F5344CB8AC3E}">
        <p14:creationId xmlns:p14="http://schemas.microsoft.com/office/powerpoint/2010/main" val="13337135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43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(a0=0x00000003)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F3E527-D319-4F09-979D-4C52EEB82ABA}"/>
              </a:ext>
            </a:extLst>
          </p:cNvPr>
          <p:cNvGrpSpPr/>
          <p:nvPr/>
        </p:nvGrpSpPr>
        <p:grpSpPr>
          <a:xfrm>
            <a:off x="212221" y="5025590"/>
            <a:ext cx="889544" cy="369332"/>
            <a:chOff x="208215" y="3686253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208215" y="3766773"/>
              <a:ext cx="541383" cy="2082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208215" y="3686253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EFEB2-D4DE-43A2-B46A-BE75B7D17745}"/>
              </a:ext>
            </a:extLst>
          </p:cNvPr>
          <p:cNvSpPr/>
          <p:nvPr/>
        </p:nvSpPr>
        <p:spPr>
          <a:xfrm>
            <a:off x="10095927" y="3525054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D3F2E5-611B-4EAF-BA3F-A8A914E06C2C}"/>
              </a:ext>
            </a:extLst>
          </p:cNvPr>
          <p:cNvSpPr/>
          <p:nvPr/>
        </p:nvSpPr>
        <p:spPr>
          <a:xfrm>
            <a:off x="10095927" y="3901616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024B17-AD34-4158-A491-1A1411E8D4BF}"/>
              </a:ext>
            </a:extLst>
          </p:cNvPr>
          <p:cNvSpPr txBox="1"/>
          <p:nvPr/>
        </p:nvSpPr>
        <p:spPr>
          <a:xfrm>
            <a:off x="8882915" y="3945901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5A9DCF-2FEF-48CF-91C2-C334AB7D51FA}"/>
              </a:ext>
            </a:extLst>
          </p:cNvPr>
          <p:cNvSpPr txBox="1"/>
          <p:nvPr/>
        </p:nvSpPr>
        <p:spPr>
          <a:xfrm>
            <a:off x="8899782" y="3547977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DA63C2-D50C-45F0-8743-4033802A6EA3}"/>
              </a:ext>
            </a:extLst>
          </p:cNvPr>
          <p:cNvSpPr txBox="1"/>
          <p:nvPr/>
        </p:nvSpPr>
        <p:spPr>
          <a:xfrm>
            <a:off x="10092907" y="3544307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2892CF-A260-4280-8EE8-1307C575AEB7}"/>
              </a:ext>
            </a:extLst>
          </p:cNvPr>
          <p:cNvSpPr txBox="1"/>
          <p:nvPr/>
        </p:nvSpPr>
        <p:spPr>
          <a:xfrm>
            <a:off x="10099723" y="3923615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0x00000002 (a0)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AB855EC-30FB-491E-A969-F4948BB9B109}"/>
              </a:ext>
            </a:extLst>
          </p:cNvPr>
          <p:cNvSpPr/>
          <p:nvPr/>
        </p:nvSpPr>
        <p:spPr>
          <a:xfrm>
            <a:off x="10095927" y="4285471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6FBE67-EE5E-4080-AAC4-7722E2240BD2}"/>
              </a:ext>
            </a:extLst>
          </p:cNvPr>
          <p:cNvSpPr/>
          <p:nvPr/>
        </p:nvSpPr>
        <p:spPr>
          <a:xfrm>
            <a:off x="10095927" y="4662033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6936BC-977B-46DA-B0EC-DE9853B5A97C}"/>
              </a:ext>
            </a:extLst>
          </p:cNvPr>
          <p:cNvSpPr txBox="1"/>
          <p:nvPr/>
        </p:nvSpPr>
        <p:spPr>
          <a:xfrm>
            <a:off x="8882915" y="470631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48F02F-C50C-4A25-BADF-080512DFF858}"/>
              </a:ext>
            </a:extLst>
          </p:cNvPr>
          <p:cNvSpPr txBox="1"/>
          <p:nvPr/>
        </p:nvSpPr>
        <p:spPr>
          <a:xfrm>
            <a:off x="8899782" y="4308394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6D4E11-5010-49D2-B4F5-F3D40A91C6CD}"/>
              </a:ext>
            </a:extLst>
          </p:cNvPr>
          <p:cNvSpPr txBox="1"/>
          <p:nvPr/>
        </p:nvSpPr>
        <p:spPr>
          <a:xfrm>
            <a:off x="10092907" y="4304724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161262-A1BF-4DF3-813B-7B3A546B1AAC}"/>
              </a:ext>
            </a:extLst>
          </p:cNvPr>
          <p:cNvSpPr txBox="1"/>
          <p:nvPr/>
        </p:nvSpPr>
        <p:spPr>
          <a:xfrm>
            <a:off x="10089336" y="4666950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0x00000001 (a0)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1779D8E-9A5C-414B-8F0C-C1FD6661FD9F}"/>
              </a:ext>
            </a:extLst>
          </p:cNvPr>
          <p:cNvGrpSpPr/>
          <p:nvPr/>
        </p:nvGrpSpPr>
        <p:grpSpPr>
          <a:xfrm>
            <a:off x="8363359" y="3928293"/>
            <a:ext cx="765486" cy="369332"/>
            <a:chOff x="8470792" y="3181237"/>
            <a:chExt cx="765486" cy="369332"/>
          </a:xfrm>
        </p:grpSpPr>
        <p:sp>
          <p:nvSpPr>
            <p:cNvPr id="81" name="Rectangle: Single Corner Snipped 80">
              <a:extLst>
                <a:ext uri="{FF2B5EF4-FFF2-40B4-BE49-F238E27FC236}">
                  <a16:creationId xmlns:a16="http://schemas.microsoft.com/office/drawing/2014/main" id="{DE0E2EFD-7AE5-400D-8726-EA577CC9AB17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06DA0B5-D5E4-4F51-8A16-0CC4B23EA872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E1292C0-D730-446B-A4E5-E8F7AAD7396B}"/>
              </a:ext>
            </a:extLst>
          </p:cNvPr>
          <p:cNvSpPr/>
          <p:nvPr/>
        </p:nvSpPr>
        <p:spPr>
          <a:xfrm>
            <a:off x="10095927" y="5022885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C98E00-EC36-4B78-A310-E2949BD36603}"/>
              </a:ext>
            </a:extLst>
          </p:cNvPr>
          <p:cNvSpPr/>
          <p:nvPr/>
        </p:nvSpPr>
        <p:spPr>
          <a:xfrm>
            <a:off x="10095927" y="5399447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FADE4E6-6024-4A0D-A69D-146D01C6EB63}"/>
              </a:ext>
            </a:extLst>
          </p:cNvPr>
          <p:cNvSpPr txBox="1"/>
          <p:nvPr/>
        </p:nvSpPr>
        <p:spPr>
          <a:xfrm>
            <a:off x="8882915" y="5443732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8C5B75-4D00-4C59-A53D-060F7359AAE0}"/>
              </a:ext>
            </a:extLst>
          </p:cNvPr>
          <p:cNvSpPr txBox="1"/>
          <p:nvPr/>
        </p:nvSpPr>
        <p:spPr>
          <a:xfrm>
            <a:off x="8899782" y="504580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53D5AF-5DC1-4E95-A956-2B7F9C7520C7}"/>
              </a:ext>
            </a:extLst>
          </p:cNvPr>
          <p:cNvSpPr txBox="1"/>
          <p:nvPr/>
        </p:nvSpPr>
        <p:spPr>
          <a:xfrm>
            <a:off x="10092907" y="5042138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0217C3-B199-4C33-816B-B7D038866799}"/>
              </a:ext>
            </a:extLst>
          </p:cNvPr>
          <p:cNvSpPr txBox="1"/>
          <p:nvPr/>
        </p:nvSpPr>
        <p:spPr>
          <a:xfrm>
            <a:off x="10089336" y="5404364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0x00000000 (a0)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02E129-ADAE-4693-B58F-22888121E3DE}"/>
              </a:ext>
            </a:extLst>
          </p:cNvPr>
          <p:cNvSpPr txBox="1"/>
          <p:nvPr/>
        </p:nvSpPr>
        <p:spPr>
          <a:xfrm>
            <a:off x="2385823" y="484397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(exit)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DAF109D-5BB7-4B48-B89C-6CA314016973}"/>
              </a:ext>
            </a:extLst>
          </p:cNvPr>
          <p:cNvSpPr txBox="1"/>
          <p:nvPr/>
        </p:nvSpPr>
        <p:spPr>
          <a:xfrm>
            <a:off x="6096000" y="482039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ra= 0x00040034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1350363-D28A-4CC9-A39C-CB1A41EE4FE5}"/>
              </a:ext>
            </a:extLst>
          </p:cNvPr>
          <p:cNvSpPr txBox="1"/>
          <p:nvPr/>
        </p:nvSpPr>
        <p:spPr>
          <a:xfrm>
            <a:off x="6089918" y="459751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a0= 0x00000001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CE38077-8250-4FFF-BDC6-BBDECAA0AD32}"/>
              </a:ext>
            </a:extLst>
          </p:cNvPr>
          <p:cNvSpPr txBox="1"/>
          <p:nvPr/>
        </p:nvSpPr>
        <p:spPr>
          <a:xfrm>
            <a:off x="6083327" y="436298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t0= 0x00000001</a:t>
            </a:r>
          </a:p>
        </p:txBody>
      </p:sp>
    </p:spTree>
    <p:extLst>
      <p:ext uri="{BB962C8B-B14F-4D97-AF65-F5344CB8AC3E}">
        <p14:creationId xmlns:p14="http://schemas.microsoft.com/office/powerpoint/2010/main" val="437888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43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(a0=0x00000003)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F3E527-D319-4F09-979D-4C52EEB82ABA}"/>
              </a:ext>
            </a:extLst>
          </p:cNvPr>
          <p:cNvGrpSpPr/>
          <p:nvPr/>
        </p:nvGrpSpPr>
        <p:grpSpPr>
          <a:xfrm>
            <a:off x="212221" y="5245919"/>
            <a:ext cx="889544" cy="369332"/>
            <a:chOff x="208215" y="3686253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208215" y="3766773"/>
              <a:ext cx="541383" cy="2082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208215" y="3686253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EFEB2-D4DE-43A2-B46A-BE75B7D17745}"/>
              </a:ext>
            </a:extLst>
          </p:cNvPr>
          <p:cNvSpPr/>
          <p:nvPr/>
        </p:nvSpPr>
        <p:spPr>
          <a:xfrm>
            <a:off x="10095927" y="3525054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D3F2E5-611B-4EAF-BA3F-A8A914E06C2C}"/>
              </a:ext>
            </a:extLst>
          </p:cNvPr>
          <p:cNvSpPr/>
          <p:nvPr/>
        </p:nvSpPr>
        <p:spPr>
          <a:xfrm>
            <a:off x="10095927" y="3901616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024B17-AD34-4158-A491-1A1411E8D4BF}"/>
              </a:ext>
            </a:extLst>
          </p:cNvPr>
          <p:cNvSpPr txBox="1"/>
          <p:nvPr/>
        </p:nvSpPr>
        <p:spPr>
          <a:xfrm>
            <a:off x="8882915" y="3945901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5A9DCF-2FEF-48CF-91C2-C334AB7D51FA}"/>
              </a:ext>
            </a:extLst>
          </p:cNvPr>
          <p:cNvSpPr txBox="1"/>
          <p:nvPr/>
        </p:nvSpPr>
        <p:spPr>
          <a:xfrm>
            <a:off x="8899782" y="3547977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DA63C2-D50C-45F0-8743-4033802A6EA3}"/>
              </a:ext>
            </a:extLst>
          </p:cNvPr>
          <p:cNvSpPr txBox="1"/>
          <p:nvPr/>
        </p:nvSpPr>
        <p:spPr>
          <a:xfrm>
            <a:off x="10092907" y="3544307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2892CF-A260-4280-8EE8-1307C575AEB7}"/>
              </a:ext>
            </a:extLst>
          </p:cNvPr>
          <p:cNvSpPr txBox="1"/>
          <p:nvPr/>
        </p:nvSpPr>
        <p:spPr>
          <a:xfrm>
            <a:off x="10099723" y="3923615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0x00000002 (a0)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AB855EC-30FB-491E-A969-F4948BB9B109}"/>
              </a:ext>
            </a:extLst>
          </p:cNvPr>
          <p:cNvSpPr/>
          <p:nvPr/>
        </p:nvSpPr>
        <p:spPr>
          <a:xfrm>
            <a:off x="10095927" y="4285471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6FBE67-EE5E-4080-AAC4-7722E2240BD2}"/>
              </a:ext>
            </a:extLst>
          </p:cNvPr>
          <p:cNvSpPr/>
          <p:nvPr/>
        </p:nvSpPr>
        <p:spPr>
          <a:xfrm>
            <a:off x="10095927" y="4662033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6936BC-977B-46DA-B0EC-DE9853B5A97C}"/>
              </a:ext>
            </a:extLst>
          </p:cNvPr>
          <p:cNvSpPr txBox="1"/>
          <p:nvPr/>
        </p:nvSpPr>
        <p:spPr>
          <a:xfrm>
            <a:off x="8882915" y="470631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48F02F-C50C-4A25-BADF-080512DFF858}"/>
              </a:ext>
            </a:extLst>
          </p:cNvPr>
          <p:cNvSpPr txBox="1"/>
          <p:nvPr/>
        </p:nvSpPr>
        <p:spPr>
          <a:xfrm>
            <a:off x="8899782" y="4308394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6D4E11-5010-49D2-B4F5-F3D40A91C6CD}"/>
              </a:ext>
            </a:extLst>
          </p:cNvPr>
          <p:cNvSpPr txBox="1"/>
          <p:nvPr/>
        </p:nvSpPr>
        <p:spPr>
          <a:xfrm>
            <a:off x="10092907" y="4304724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161262-A1BF-4DF3-813B-7B3A546B1AAC}"/>
              </a:ext>
            </a:extLst>
          </p:cNvPr>
          <p:cNvSpPr txBox="1"/>
          <p:nvPr/>
        </p:nvSpPr>
        <p:spPr>
          <a:xfrm>
            <a:off x="10089336" y="4666950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0x00000001 (a0)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1779D8E-9A5C-414B-8F0C-C1FD6661FD9F}"/>
              </a:ext>
            </a:extLst>
          </p:cNvPr>
          <p:cNvGrpSpPr/>
          <p:nvPr/>
        </p:nvGrpSpPr>
        <p:grpSpPr>
          <a:xfrm>
            <a:off x="8363359" y="3188171"/>
            <a:ext cx="765486" cy="369332"/>
            <a:chOff x="8470792" y="3181237"/>
            <a:chExt cx="765486" cy="369332"/>
          </a:xfrm>
        </p:grpSpPr>
        <p:sp>
          <p:nvSpPr>
            <p:cNvPr id="81" name="Rectangle: Single Corner Snipped 80">
              <a:extLst>
                <a:ext uri="{FF2B5EF4-FFF2-40B4-BE49-F238E27FC236}">
                  <a16:creationId xmlns:a16="http://schemas.microsoft.com/office/drawing/2014/main" id="{DE0E2EFD-7AE5-400D-8726-EA577CC9AB17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06DA0B5-D5E4-4F51-8A16-0CC4B23EA872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E1292C0-D730-446B-A4E5-E8F7AAD7396B}"/>
              </a:ext>
            </a:extLst>
          </p:cNvPr>
          <p:cNvSpPr/>
          <p:nvPr/>
        </p:nvSpPr>
        <p:spPr>
          <a:xfrm>
            <a:off x="10095927" y="5022885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C98E00-EC36-4B78-A310-E2949BD36603}"/>
              </a:ext>
            </a:extLst>
          </p:cNvPr>
          <p:cNvSpPr/>
          <p:nvPr/>
        </p:nvSpPr>
        <p:spPr>
          <a:xfrm>
            <a:off x="10095927" y="5399447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FADE4E6-6024-4A0D-A69D-146D01C6EB63}"/>
              </a:ext>
            </a:extLst>
          </p:cNvPr>
          <p:cNvSpPr txBox="1"/>
          <p:nvPr/>
        </p:nvSpPr>
        <p:spPr>
          <a:xfrm>
            <a:off x="8882915" y="5443732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8C5B75-4D00-4C59-A53D-060F7359AAE0}"/>
              </a:ext>
            </a:extLst>
          </p:cNvPr>
          <p:cNvSpPr txBox="1"/>
          <p:nvPr/>
        </p:nvSpPr>
        <p:spPr>
          <a:xfrm>
            <a:off x="8899782" y="504580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53D5AF-5DC1-4E95-A956-2B7F9C7520C7}"/>
              </a:ext>
            </a:extLst>
          </p:cNvPr>
          <p:cNvSpPr txBox="1"/>
          <p:nvPr/>
        </p:nvSpPr>
        <p:spPr>
          <a:xfrm>
            <a:off x="10092907" y="5042138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0217C3-B199-4C33-816B-B7D038866799}"/>
              </a:ext>
            </a:extLst>
          </p:cNvPr>
          <p:cNvSpPr txBox="1"/>
          <p:nvPr/>
        </p:nvSpPr>
        <p:spPr>
          <a:xfrm>
            <a:off x="10089336" y="5404364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0x00000000 (a0)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02E129-ADAE-4693-B58F-22888121E3DE}"/>
              </a:ext>
            </a:extLst>
          </p:cNvPr>
          <p:cNvSpPr txBox="1"/>
          <p:nvPr/>
        </p:nvSpPr>
        <p:spPr>
          <a:xfrm>
            <a:off x="2385823" y="484397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(exit)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DAF109D-5BB7-4B48-B89C-6CA314016973}"/>
              </a:ext>
            </a:extLst>
          </p:cNvPr>
          <p:cNvSpPr txBox="1"/>
          <p:nvPr/>
        </p:nvSpPr>
        <p:spPr>
          <a:xfrm>
            <a:off x="6096000" y="482039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ra= 0x00040034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1350363-D28A-4CC9-A39C-CB1A41EE4FE5}"/>
              </a:ext>
            </a:extLst>
          </p:cNvPr>
          <p:cNvSpPr txBox="1"/>
          <p:nvPr/>
        </p:nvSpPr>
        <p:spPr>
          <a:xfrm>
            <a:off x="6089918" y="459751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a0= 0x00000001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CE38077-8250-4FFF-BDC6-BBDECAA0AD32}"/>
              </a:ext>
            </a:extLst>
          </p:cNvPr>
          <p:cNvSpPr txBox="1"/>
          <p:nvPr/>
        </p:nvSpPr>
        <p:spPr>
          <a:xfrm>
            <a:off x="6083327" y="436298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t0= 0x00000001</a:t>
            </a:r>
          </a:p>
        </p:txBody>
      </p:sp>
    </p:spTree>
    <p:extLst>
      <p:ext uri="{BB962C8B-B14F-4D97-AF65-F5344CB8AC3E}">
        <p14:creationId xmlns:p14="http://schemas.microsoft.com/office/powerpoint/2010/main" val="4175125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43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(a0=0x00000003)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F3E527-D319-4F09-979D-4C52EEB82ABA}"/>
              </a:ext>
            </a:extLst>
          </p:cNvPr>
          <p:cNvGrpSpPr/>
          <p:nvPr/>
        </p:nvGrpSpPr>
        <p:grpSpPr>
          <a:xfrm>
            <a:off x="212221" y="4315233"/>
            <a:ext cx="889544" cy="369332"/>
            <a:chOff x="208215" y="3686253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208215" y="3766773"/>
              <a:ext cx="541383" cy="2082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208215" y="3686253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EFEB2-D4DE-43A2-B46A-BE75B7D17745}"/>
              </a:ext>
            </a:extLst>
          </p:cNvPr>
          <p:cNvSpPr/>
          <p:nvPr/>
        </p:nvSpPr>
        <p:spPr>
          <a:xfrm>
            <a:off x="10095927" y="3525054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D3F2E5-611B-4EAF-BA3F-A8A914E06C2C}"/>
              </a:ext>
            </a:extLst>
          </p:cNvPr>
          <p:cNvSpPr/>
          <p:nvPr/>
        </p:nvSpPr>
        <p:spPr>
          <a:xfrm>
            <a:off x="10095927" y="3901616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024B17-AD34-4158-A491-1A1411E8D4BF}"/>
              </a:ext>
            </a:extLst>
          </p:cNvPr>
          <p:cNvSpPr txBox="1"/>
          <p:nvPr/>
        </p:nvSpPr>
        <p:spPr>
          <a:xfrm>
            <a:off x="8882915" y="3945901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5A9DCF-2FEF-48CF-91C2-C334AB7D51FA}"/>
              </a:ext>
            </a:extLst>
          </p:cNvPr>
          <p:cNvSpPr txBox="1"/>
          <p:nvPr/>
        </p:nvSpPr>
        <p:spPr>
          <a:xfrm>
            <a:off x="8899782" y="3547977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DA63C2-D50C-45F0-8743-4033802A6EA3}"/>
              </a:ext>
            </a:extLst>
          </p:cNvPr>
          <p:cNvSpPr txBox="1"/>
          <p:nvPr/>
        </p:nvSpPr>
        <p:spPr>
          <a:xfrm>
            <a:off x="10092907" y="3544307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2892CF-A260-4280-8EE8-1307C575AEB7}"/>
              </a:ext>
            </a:extLst>
          </p:cNvPr>
          <p:cNvSpPr txBox="1"/>
          <p:nvPr/>
        </p:nvSpPr>
        <p:spPr>
          <a:xfrm>
            <a:off x="10099723" y="3923615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0x00000002 (a0)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AB855EC-30FB-491E-A969-F4948BB9B109}"/>
              </a:ext>
            </a:extLst>
          </p:cNvPr>
          <p:cNvSpPr/>
          <p:nvPr/>
        </p:nvSpPr>
        <p:spPr>
          <a:xfrm>
            <a:off x="10095927" y="4285471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6FBE67-EE5E-4080-AAC4-7722E2240BD2}"/>
              </a:ext>
            </a:extLst>
          </p:cNvPr>
          <p:cNvSpPr/>
          <p:nvPr/>
        </p:nvSpPr>
        <p:spPr>
          <a:xfrm>
            <a:off x="10095927" y="4662033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6936BC-977B-46DA-B0EC-DE9853B5A97C}"/>
              </a:ext>
            </a:extLst>
          </p:cNvPr>
          <p:cNvSpPr txBox="1"/>
          <p:nvPr/>
        </p:nvSpPr>
        <p:spPr>
          <a:xfrm>
            <a:off x="8882915" y="470631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48F02F-C50C-4A25-BADF-080512DFF858}"/>
              </a:ext>
            </a:extLst>
          </p:cNvPr>
          <p:cNvSpPr txBox="1"/>
          <p:nvPr/>
        </p:nvSpPr>
        <p:spPr>
          <a:xfrm>
            <a:off x="8899782" y="4308394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6D4E11-5010-49D2-B4F5-F3D40A91C6CD}"/>
              </a:ext>
            </a:extLst>
          </p:cNvPr>
          <p:cNvSpPr txBox="1"/>
          <p:nvPr/>
        </p:nvSpPr>
        <p:spPr>
          <a:xfrm>
            <a:off x="10092907" y="4304724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161262-A1BF-4DF3-813B-7B3A546B1AAC}"/>
              </a:ext>
            </a:extLst>
          </p:cNvPr>
          <p:cNvSpPr txBox="1"/>
          <p:nvPr/>
        </p:nvSpPr>
        <p:spPr>
          <a:xfrm>
            <a:off x="10089336" y="4666950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0x00000001 (a0)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1779D8E-9A5C-414B-8F0C-C1FD6661FD9F}"/>
              </a:ext>
            </a:extLst>
          </p:cNvPr>
          <p:cNvGrpSpPr/>
          <p:nvPr/>
        </p:nvGrpSpPr>
        <p:grpSpPr>
          <a:xfrm>
            <a:off x="8363359" y="3129343"/>
            <a:ext cx="765486" cy="369332"/>
            <a:chOff x="8470792" y="3181237"/>
            <a:chExt cx="765486" cy="369332"/>
          </a:xfrm>
        </p:grpSpPr>
        <p:sp>
          <p:nvSpPr>
            <p:cNvPr id="81" name="Rectangle: Single Corner Snipped 80">
              <a:extLst>
                <a:ext uri="{FF2B5EF4-FFF2-40B4-BE49-F238E27FC236}">
                  <a16:creationId xmlns:a16="http://schemas.microsoft.com/office/drawing/2014/main" id="{DE0E2EFD-7AE5-400D-8726-EA577CC9AB17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06DA0B5-D5E4-4F51-8A16-0CC4B23EA872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E1292C0-D730-446B-A4E5-E8F7AAD7396B}"/>
              </a:ext>
            </a:extLst>
          </p:cNvPr>
          <p:cNvSpPr/>
          <p:nvPr/>
        </p:nvSpPr>
        <p:spPr>
          <a:xfrm>
            <a:off x="10095927" y="5022885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C98E00-EC36-4B78-A310-E2949BD36603}"/>
              </a:ext>
            </a:extLst>
          </p:cNvPr>
          <p:cNvSpPr/>
          <p:nvPr/>
        </p:nvSpPr>
        <p:spPr>
          <a:xfrm>
            <a:off x="10095927" y="5399447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FADE4E6-6024-4A0D-A69D-146D01C6EB63}"/>
              </a:ext>
            </a:extLst>
          </p:cNvPr>
          <p:cNvSpPr txBox="1"/>
          <p:nvPr/>
        </p:nvSpPr>
        <p:spPr>
          <a:xfrm>
            <a:off x="8882915" y="5443732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8C5B75-4D00-4C59-A53D-060F7359AAE0}"/>
              </a:ext>
            </a:extLst>
          </p:cNvPr>
          <p:cNvSpPr txBox="1"/>
          <p:nvPr/>
        </p:nvSpPr>
        <p:spPr>
          <a:xfrm>
            <a:off x="8899782" y="504580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53D5AF-5DC1-4E95-A956-2B7F9C7520C7}"/>
              </a:ext>
            </a:extLst>
          </p:cNvPr>
          <p:cNvSpPr txBox="1"/>
          <p:nvPr/>
        </p:nvSpPr>
        <p:spPr>
          <a:xfrm>
            <a:off x="10092907" y="5042138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0217C3-B199-4C33-816B-B7D038866799}"/>
              </a:ext>
            </a:extLst>
          </p:cNvPr>
          <p:cNvSpPr txBox="1"/>
          <p:nvPr/>
        </p:nvSpPr>
        <p:spPr>
          <a:xfrm>
            <a:off x="10089336" y="5404364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0x00000000 (a0)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02E129-ADAE-4693-B58F-22888121E3DE}"/>
              </a:ext>
            </a:extLst>
          </p:cNvPr>
          <p:cNvSpPr txBox="1"/>
          <p:nvPr/>
        </p:nvSpPr>
        <p:spPr>
          <a:xfrm>
            <a:off x="2385823" y="484397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(exit)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DAF109D-5BB7-4B48-B89C-6CA314016973}"/>
              </a:ext>
            </a:extLst>
          </p:cNvPr>
          <p:cNvSpPr txBox="1"/>
          <p:nvPr/>
        </p:nvSpPr>
        <p:spPr>
          <a:xfrm>
            <a:off x="6096000" y="482039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ra= 0x00040034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F4850BD-9763-40DA-83D9-17D5E8104428}"/>
              </a:ext>
            </a:extLst>
          </p:cNvPr>
          <p:cNvSpPr txBox="1"/>
          <p:nvPr/>
        </p:nvSpPr>
        <p:spPr>
          <a:xfrm>
            <a:off x="6083327" y="436298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t0= 0x00000003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430E58-4E0A-4F28-AACA-89B43926C820}"/>
              </a:ext>
            </a:extLst>
          </p:cNvPr>
          <p:cNvCxnSpPr>
            <a:cxnSpLocks/>
          </p:cNvCxnSpPr>
          <p:nvPr/>
        </p:nvCxnSpPr>
        <p:spPr>
          <a:xfrm flipH="1">
            <a:off x="7461662" y="3350860"/>
            <a:ext cx="2814969" cy="11578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4401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43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(a0=0x00000003)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F3E527-D319-4F09-979D-4C52EEB82ABA}"/>
              </a:ext>
            </a:extLst>
          </p:cNvPr>
          <p:cNvGrpSpPr/>
          <p:nvPr/>
        </p:nvGrpSpPr>
        <p:grpSpPr>
          <a:xfrm>
            <a:off x="212221" y="4534140"/>
            <a:ext cx="889544" cy="369332"/>
            <a:chOff x="208215" y="3686253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208215" y="3766773"/>
              <a:ext cx="541383" cy="2082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208215" y="3686253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EFEB2-D4DE-43A2-B46A-BE75B7D17745}"/>
              </a:ext>
            </a:extLst>
          </p:cNvPr>
          <p:cNvSpPr/>
          <p:nvPr/>
        </p:nvSpPr>
        <p:spPr>
          <a:xfrm>
            <a:off x="10095927" y="3525054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D3F2E5-611B-4EAF-BA3F-A8A914E06C2C}"/>
              </a:ext>
            </a:extLst>
          </p:cNvPr>
          <p:cNvSpPr/>
          <p:nvPr/>
        </p:nvSpPr>
        <p:spPr>
          <a:xfrm>
            <a:off x="10095927" y="3901616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024B17-AD34-4158-A491-1A1411E8D4BF}"/>
              </a:ext>
            </a:extLst>
          </p:cNvPr>
          <p:cNvSpPr txBox="1"/>
          <p:nvPr/>
        </p:nvSpPr>
        <p:spPr>
          <a:xfrm>
            <a:off x="8882915" y="3945901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5A9DCF-2FEF-48CF-91C2-C334AB7D51FA}"/>
              </a:ext>
            </a:extLst>
          </p:cNvPr>
          <p:cNvSpPr txBox="1"/>
          <p:nvPr/>
        </p:nvSpPr>
        <p:spPr>
          <a:xfrm>
            <a:off x="8899782" y="3547977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DA63C2-D50C-45F0-8743-4033802A6EA3}"/>
              </a:ext>
            </a:extLst>
          </p:cNvPr>
          <p:cNvSpPr txBox="1"/>
          <p:nvPr/>
        </p:nvSpPr>
        <p:spPr>
          <a:xfrm>
            <a:off x="10092907" y="3544307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2892CF-A260-4280-8EE8-1307C575AEB7}"/>
              </a:ext>
            </a:extLst>
          </p:cNvPr>
          <p:cNvSpPr txBox="1"/>
          <p:nvPr/>
        </p:nvSpPr>
        <p:spPr>
          <a:xfrm>
            <a:off x="10099723" y="3923615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0x00000002 (a0)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AB855EC-30FB-491E-A969-F4948BB9B109}"/>
              </a:ext>
            </a:extLst>
          </p:cNvPr>
          <p:cNvSpPr/>
          <p:nvPr/>
        </p:nvSpPr>
        <p:spPr>
          <a:xfrm>
            <a:off x="10095927" y="4285471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6FBE67-EE5E-4080-AAC4-7722E2240BD2}"/>
              </a:ext>
            </a:extLst>
          </p:cNvPr>
          <p:cNvSpPr/>
          <p:nvPr/>
        </p:nvSpPr>
        <p:spPr>
          <a:xfrm>
            <a:off x="10095927" y="4662033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6936BC-977B-46DA-B0EC-DE9853B5A97C}"/>
              </a:ext>
            </a:extLst>
          </p:cNvPr>
          <p:cNvSpPr txBox="1"/>
          <p:nvPr/>
        </p:nvSpPr>
        <p:spPr>
          <a:xfrm>
            <a:off x="8882915" y="470631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48F02F-C50C-4A25-BADF-080512DFF858}"/>
              </a:ext>
            </a:extLst>
          </p:cNvPr>
          <p:cNvSpPr txBox="1"/>
          <p:nvPr/>
        </p:nvSpPr>
        <p:spPr>
          <a:xfrm>
            <a:off x="8899782" y="4308394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6D4E11-5010-49D2-B4F5-F3D40A91C6CD}"/>
              </a:ext>
            </a:extLst>
          </p:cNvPr>
          <p:cNvSpPr txBox="1"/>
          <p:nvPr/>
        </p:nvSpPr>
        <p:spPr>
          <a:xfrm>
            <a:off x="10092907" y="4304724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161262-A1BF-4DF3-813B-7B3A546B1AAC}"/>
              </a:ext>
            </a:extLst>
          </p:cNvPr>
          <p:cNvSpPr txBox="1"/>
          <p:nvPr/>
        </p:nvSpPr>
        <p:spPr>
          <a:xfrm>
            <a:off x="10089336" y="4666950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0x00000001 (a0)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1779D8E-9A5C-414B-8F0C-C1FD6661FD9F}"/>
              </a:ext>
            </a:extLst>
          </p:cNvPr>
          <p:cNvGrpSpPr/>
          <p:nvPr/>
        </p:nvGrpSpPr>
        <p:grpSpPr>
          <a:xfrm>
            <a:off x="8363359" y="3166559"/>
            <a:ext cx="765486" cy="369332"/>
            <a:chOff x="8470792" y="3181237"/>
            <a:chExt cx="765486" cy="369332"/>
          </a:xfrm>
        </p:grpSpPr>
        <p:sp>
          <p:nvSpPr>
            <p:cNvPr id="81" name="Rectangle: Single Corner Snipped 80">
              <a:extLst>
                <a:ext uri="{FF2B5EF4-FFF2-40B4-BE49-F238E27FC236}">
                  <a16:creationId xmlns:a16="http://schemas.microsoft.com/office/drawing/2014/main" id="{DE0E2EFD-7AE5-400D-8726-EA577CC9AB17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06DA0B5-D5E4-4F51-8A16-0CC4B23EA872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E1292C0-D730-446B-A4E5-E8F7AAD7396B}"/>
              </a:ext>
            </a:extLst>
          </p:cNvPr>
          <p:cNvSpPr/>
          <p:nvPr/>
        </p:nvSpPr>
        <p:spPr>
          <a:xfrm>
            <a:off x="10095927" y="5022885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C98E00-EC36-4B78-A310-E2949BD36603}"/>
              </a:ext>
            </a:extLst>
          </p:cNvPr>
          <p:cNvSpPr/>
          <p:nvPr/>
        </p:nvSpPr>
        <p:spPr>
          <a:xfrm>
            <a:off x="10095927" y="5399447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FADE4E6-6024-4A0D-A69D-146D01C6EB63}"/>
              </a:ext>
            </a:extLst>
          </p:cNvPr>
          <p:cNvSpPr txBox="1"/>
          <p:nvPr/>
        </p:nvSpPr>
        <p:spPr>
          <a:xfrm>
            <a:off x="8882915" y="5443732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8C5B75-4D00-4C59-A53D-060F7359AAE0}"/>
              </a:ext>
            </a:extLst>
          </p:cNvPr>
          <p:cNvSpPr txBox="1"/>
          <p:nvPr/>
        </p:nvSpPr>
        <p:spPr>
          <a:xfrm>
            <a:off x="8899782" y="504580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53D5AF-5DC1-4E95-A956-2B7F9C7520C7}"/>
              </a:ext>
            </a:extLst>
          </p:cNvPr>
          <p:cNvSpPr txBox="1"/>
          <p:nvPr/>
        </p:nvSpPr>
        <p:spPr>
          <a:xfrm>
            <a:off x="10092907" y="5042138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0217C3-B199-4C33-816B-B7D038866799}"/>
              </a:ext>
            </a:extLst>
          </p:cNvPr>
          <p:cNvSpPr txBox="1"/>
          <p:nvPr/>
        </p:nvSpPr>
        <p:spPr>
          <a:xfrm>
            <a:off x="10089336" y="5404364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0x00000000 (a0)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02E129-ADAE-4693-B58F-22888121E3DE}"/>
              </a:ext>
            </a:extLst>
          </p:cNvPr>
          <p:cNvSpPr txBox="1"/>
          <p:nvPr/>
        </p:nvSpPr>
        <p:spPr>
          <a:xfrm>
            <a:off x="2385823" y="484397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(exit)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DAF109D-5BB7-4B48-B89C-6CA314016973}"/>
              </a:ext>
            </a:extLst>
          </p:cNvPr>
          <p:cNvSpPr txBox="1"/>
          <p:nvPr/>
        </p:nvSpPr>
        <p:spPr>
          <a:xfrm>
            <a:off x="6096000" y="482039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ra= 0x00040034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15B784-EC14-4270-A07C-A67E8301CBDF}"/>
              </a:ext>
            </a:extLst>
          </p:cNvPr>
          <p:cNvSpPr txBox="1"/>
          <p:nvPr/>
        </p:nvSpPr>
        <p:spPr>
          <a:xfrm>
            <a:off x="6083327" y="436298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t0= 0x00000003</a:t>
            </a:r>
          </a:p>
        </p:txBody>
      </p:sp>
    </p:spTree>
    <p:extLst>
      <p:ext uri="{BB962C8B-B14F-4D97-AF65-F5344CB8AC3E}">
        <p14:creationId xmlns:p14="http://schemas.microsoft.com/office/powerpoint/2010/main" val="33986378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43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(a0=0x00000003)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F3E527-D319-4F09-979D-4C52EEB82ABA}"/>
              </a:ext>
            </a:extLst>
          </p:cNvPr>
          <p:cNvGrpSpPr/>
          <p:nvPr/>
        </p:nvGrpSpPr>
        <p:grpSpPr>
          <a:xfrm>
            <a:off x="212221" y="4789618"/>
            <a:ext cx="889544" cy="369332"/>
            <a:chOff x="208215" y="3686253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208215" y="3766773"/>
              <a:ext cx="541383" cy="2082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208215" y="3686253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EFEB2-D4DE-43A2-B46A-BE75B7D17745}"/>
              </a:ext>
            </a:extLst>
          </p:cNvPr>
          <p:cNvSpPr/>
          <p:nvPr/>
        </p:nvSpPr>
        <p:spPr>
          <a:xfrm>
            <a:off x="10095927" y="3525054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D3F2E5-611B-4EAF-BA3F-A8A914E06C2C}"/>
              </a:ext>
            </a:extLst>
          </p:cNvPr>
          <p:cNvSpPr/>
          <p:nvPr/>
        </p:nvSpPr>
        <p:spPr>
          <a:xfrm>
            <a:off x="10095927" y="3901616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024B17-AD34-4158-A491-1A1411E8D4BF}"/>
              </a:ext>
            </a:extLst>
          </p:cNvPr>
          <p:cNvSpPr txBox="1"/>
          <p:nvPr/>
        </p:nvSpPr>
        <p:spPr>
          <a:xfrm>
            <a:off x="8882915" y="3945901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5A9DCF-2FEF-48CF-91C2-C334AB7D51FA}"/>
              </a:ext>
            </a:extLst>
          </p:cNvPr>
          <p:cNvSpPr txBox="1"/>
          <p:nvPr/>
        </p:nvSpPr>
        <p:spPr>
          <a:xfrm>
            <a:off x="8899782" y="3547977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DA63C2-D50C-45F0-8743-4033802A6EA3}"/>
              </a:ext>
            </a:extLst>
          </p:cNvPr>
          <p:cNvSpPr txBox="1"/>
          <p:nvPr/>
        </p:nvSpPr>
        <p:spPr>
          <a:xfrm>
            <a:off x="10092907" y="3544307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2892CF-A260-4280-8EE8-1307C575AEB7}"/>
              </a:ext>
            </a:extLst>
          </p:cNvPr>
          <p:cNvSpPr txBox="1"/>
          <p:nvPr/>
        </p:nvSpPr>
        <p:spPr>
          <a:xfrm>
            <a:off x="10099723" y="3923615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0x00000002 (a0)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AB855EC-30FB-491E-A969-F4948BB9B109}"/>
              </a:ext>
            </a:extLst>
          </p:cNvPr>
          <p:cNvSpPr/>
          <p:nvPr/>
        </p:nvSpPr>
        <p:spPr>
          <a:xfrm>
            <a:off x="10095927" y="4285471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6FBE67-EE5E-4080-AAC4-7722E2240BD2}"/>
              </a:ext>
            </a:extLst>
          </p:cNvPr>
          <p:cNvSpPr/>
          <p:nvPr/>
        </p:nvSpPr>
        <p:spPr>
          <a:xfrm>
            <a:off x="10095927" y="4662033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6936BC-977B-46DA-B0EC-DE9853B5A97C}"/>
              </a:ext>
            </a:extLst>
          </p:cNvPr>
          <p:cNvSpPr txBox="1"/>
          <p:nvPr/>
        </p:nvSpPr>
        <p:spPr>
          <a:xfrm>
            <a:off x="8882915" y="470631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48F02F-C50C-4A25-BADF-080512DFF858}"/>
              </a:ext>
            </a:extLst>
          </p:cNvPr>
          <p:cNvSpPr txBox="1"/>
          <p:nvPr/>
        </p:nvSpPr>
        <p:spPr>
          <a:xfrm>
            <a:off x="8899782" y="4308394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6D4E11-5010-49D2-B4F5-F3D40A91C6CD}"/>
              </a:ext>
            </a:extLst>
          </p:cNvPr>
          <p:cNvSpPr txBox="1"/>
          <p:nvPr/>
        </p:nvSpPr>
        <p:spPr>
          <a:xfrm>
            <a:off x="10092907" y="4304724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161262-A1BF-4DF3-813B-7B3A546B1AAC}"/>
              </a:ext>
            </a:extLst>
          </p:cNvPr>
          <p:cNvSpPr txBox="1"/>
          <p:nvPr/>
        </p:nvSpPr>
        <p:spPr>
          <a:xfrm>
            <a:off x="10089336" y="4666950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0x00000001 (a0)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1779D8E-9A5C-414B-8F0C-C1FD6661FD9F}"/>
              </a:ext>
            </a:extLst>
          </p:cNvPr>
          <p:cNvGrpSpPr/>
          <p:nvPr/>
        </p:nvGrpSpPr>
        <p:grpSpPr>
          <a:xfrm>
            <a:off x="8363359" y="3192941"/>
            <a:ext cx="765486" cy="369332"/>
            <a:chOff x="8470792" y="3181237"/>
            <a:chExt cx="765486" cy="369332"/>
          </a:xfrm>
        </p:grpSpPr>
        <p:sp>
          <p:nvSpPr>
            <p:cNvPr id="81" name="Rectangle: Single Corner Snipped 80">
              <a:extLst>
                <a:ext uri="{FF2B5EF4-FFF2-40B4-BE49-F238E27FC236}">
                  <a16:creationId xmlns:a16="http://schemas.microsoft.com/office/drawing/2014/main" id="{DE0E2EFD-7AE5-400D-8726-EA577CC9AB17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06DA0B5-D5E4-4F51-8A16-0CC4B23EA872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E1292C0-D730-446B-A4E5-E8F7AAD7396B}"/>
              </a:ext>
            </a:extLst>
          </p:cNvPr>
          <p:cNvSpPr/>
          <p:nvPr/>
        </p:nvSpPr>
        <p:spPr>
          <a:xfrm>
            <a:off x="10095927" y="5022885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C98E00-EC36-4B78-A310-E2949BD36603}"/>
              </a:ext>
            </a:extLst>
          </p:cNvPr>
          <p:cNvSpPr/>
          <p:nvPr/>
        </p:nvSpPr>
        <p:spPr>
          <a:xfrm>
            <a:off x="10095927" y="5399447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FADE4E6-6024-4A0D-A69D-146D01C6EB63}"/>
              </a:ext>
            </a:extLst>
          </p:cNvPr>
          <p:cNvSpPr txBox="1"/>
          <p:nvPr/>
        </p:nvSpPr>
        <p:spPr>
          <a:xfrm>
            <a:off x="8882915" y="5443732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8C5B75-4D00-4C59-A53D-060F7359AAE0}"/>
              </a:ext>
            </a:extLst>
          </p:cNvPr>
          <p:cNvSpPr txBox="1"/>
          <p:nvPr/>
        </p:nvSpPr>
        <p:spPr>
          <a:xfrm>
            <a:off x="8899782" y="504580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53D5AF-5DC1-4E95-A956-2B7F9C7520C7}"/>
              </a:ext>
            </a:extLst>
          </p:cNvPr>
          <p:cNvSpPr txBox="1"/>
          <p:nvPr/>
        </p:nvSpPr>
        <p:spPr>
          <a:xfrm>
            <a:off x="10092907" y="5042138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0217C3-B199-4C33-816B-B7D038866799}"/>
              </a:ext>
            </a:extLst>
          </p:cNvPr>
          <p:cNvSpPr txBox="1"/>
          <p:nvPr/>
        </p:nvSpPr>
        <p:spPr>
          <a:xfrm>
            <a:off x="10089336" y="5404364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0x00000000 (a0)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02E129-ADAE-4693-B58F-22888121E3DE}"/>
              </a:ext>
            </a:extLst>
          </p:cNvPr>
          <p:cNvSpPr txBox="1"/>
          <p:nvPr/>
        </p:nvSpPr>
        <p:spPr>
          <a:xfrm>
            <a:off x="2385823" y="484397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(exit)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1350363-D28A-4CC9-A39C-CB1A41EE4FE5}"/>
              </a:ext>
            </a:extLst>
          </p:cNvPr>
          <p:cNvSpPr txBox="1"/>
          <p:nvPr/>
        </p:nvSpPr>
        <p:spPr>
          <a:xfrm>
            <a:off x="6089918" y="459751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a0= 0x00000006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CE38077-8250-4FFF-BDC6-BBDECAA0AD32}"/>
              </a:ext>
            </a:extLst>
          </p:cNvPr>
          <p:cNvSpPr txBox="1"/>
          <p:nvPr/>
        </p:nvSpPr>
        <p:spPr>
          <a:xfrm>
            <a:off x="6083327" y="436298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t0= 0x00000003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1727F5F-152A-4B84-B64A-6226684581ED}"/>
              </a:ext>
            </a:extLst>
          </p:cNvPr>
          <p:cNvSpPr txBox="1"/>
          <p:nvPr/>
        </p:nvSpPr>
        <p:spPr>
          <a:xfrm>
            <a:off x="6096000" y="482039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ra= 0x00040034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3189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43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(a0=0x00000003)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F3E527-D319-4F09-979D-4C52EEB82ABA}"/>
              </a:ext>
            </a:extLst>
          </p:cNvPr>
          <p:cNvGrpSpPr/>
          <p:nvPr/>
        </p:nvGrpSpPr>
        <p:grpSpPr>
          <a:xfrm>
            <a:off x="212221" y="5025590"/>
            <a:ext cx="889544" cy="369332"/>
            <a:chOff x="208215" y="3686253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208215" y="3766773"/>
              <a:ext cx="541383" cy="2082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208215" y="3686253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EFEB2-D4DE-43A2-B46A-BE75B7D17745}"/>
              </a:ext>
            </a:extLst>
          </p:cNvPr>
          <p:cNvSpPr/>
          <p:nvPr/>
        </p:nvSpPr>
        <p:spPr>
          <a:xfrm>
            <a:off x="10095927" y="3525054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D3F2E5-611B-4EAF-BA3F-A8A914E06C2C}"/>
              </a:ext>
            </a:extLst>
          </p:cNvPr>
          <p:cNvSpPr/>
          <p:nvPr/>
        </p:nvSpPr>
        <p:spPr>
          <a:xfrm>
            <a:off x="10095927" y="3901616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024B17-AD34-4158-A491-1A1411E8D4BF}"/>
              </a:ext>
            </a:extLst>
          </p:cNvPr>
          <p:cNvSpPr txBox="1"/>
          <p:nvPr/>
        </p:nvSpPr>
        <p:spPr>
          <a:xfrm>
            <a:off x="8882915" y="3945901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5A9DCF-2FEF-48CF-91C2-C334AB7D51FA}"/>
              </a:ext>
            </a:extLst>
          </p:cNvPr>
          <p:cNvSpPr txBox="1"/>
          <p:nvPr/>
        </p:nvSpPr>
        <p:spPr>
          <a:xfrm>
            <a:off x="8899782" y="3547977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DA63C2-D50C-45F0-8743-4033802A6EA3}"/>
              </a:ext>
            </a:extLst>
          </p:cNvPr>
          <p:cNvSpPr txBox="1"/>
          <p:nvPr/>
        </p:nvSpPr>
        <p:spPr>
          <a:xfrm>
            <a:off x="10092907" y="3544307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2892CF-A260-4280-8EE8-1307C575AEB7}"/>
              </a:ext>
            </a:extLst>
          </p:cNvPr>
          <p:cNvSpPr txBox="1"/>
          <p:nvPr/>
        </p:nvSpPr>
        <p:spPr>
          <a:xfrm>
            <a:off x="10099723" y="3923615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0x00000002 (a0)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AB855EC-30FB-491E-A969-F4948BB9B109}"/>
              </a:ext>
            </a:extLst>
          </p:cNvPr>
          <p:cNvSpPr/>
          <p:nvPr/>
        </p:nvSpPr>
        <p:spPr>
          <a:xfrm>
            <a:off x="10095927" y="4285471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6FBE67-EE5E-4080-AAC4-7722E2240BD2}"/>
              </a:ext>
            </a:extLst>
          </p:cNvPr>
          <p:cNvSpPr/>
          <p:nvPr/>
        </p:nvSpPr>
        <p:spPr>
          <a:xfrm>
            <a:off x="10095927" y="4662033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6936BC-977B-46DA-B0EC-DE9853B5A97C}"/>
              </a:ext>
            </a:extLst>
          </p:cNvPr>
          <p:cNvSpPr txBox="1"/>
          <p:nvPr/>
        </p:nvSpPr>
        <p:spPr>
          <a:xfrm>
            <a:off x="8882915" y="470631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48F02F-C50C-4A25-BADF-080512DFF858}"/>
              </a:ext>
            </a:extLst>
          </p:cNvPr>
          <p:cNvSpPr txBox="1"/>
          <p:nvPr/>
        </p:nvSpPr>
        <p:spPr>
          <a:xfrm>
            <a:off x="8899782" y="4308394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6D4E11-5010-49D2-B4F5-F3D40A91C6CD}"/>
              </a:ext>
            </a:extLst>
          </p:cNvPr>
          <p:cNvSpPr txBox="1"/>
          <p:nvPr/>
        </p:nvSpPr>
        <p:spPr>
          <a:xfrm>
            <a:off x="10092907" y="4304724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161262-A1BF-4DF3-813B-7B3A546B1AAC}"/>
              </a:ext>
            </a:extLst>
          </p:cNvPr>
          <p:cNvSpPr txBox="1"/>
          <p:nvPr/>
        </p:nvSpPr>
        <p:spPr>
          <a:xfrm>
            <a:off x="10089336" y="4666950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0x00000001 (a0)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1779D8E-9A5C-414B-8F0C-C1FD6661FD9F}"/>
              </a:ext>
            </a:extLst>
          </p:cNvPr>
          <p:cNvGrpSpPr/>
          <p:nvPr/>
        </p:nvGrpSpPr>
        <p:grpSpPr>
          <a:xfrm>
            <a:off x="8363359" y="3192610"/>
            <a:ext cx="765486" cy="369332"/>
            <a:chOff x="8470792" y="3181237"/>
            <a:chExt cx="765486" cy="369332"/>
          </a:xfrm>
        </p:grpSpPr>
        <p:sp>
          <p:nvSpPr>
            <p:cNvPr id="81" name="Rectangle: Single Corner Snipped 80">
              <a:extLst>
                <a:ext uri="{FF2B5EF4-FFF2-40B4-BE49-F238E27FC236}">
                  <a16:creationId xmlns:a16="http://schemas.microsoft.com/office/drawing/2014/main" id="{DE0E2EFD-7AE5-400D-8726-EA577CC9AB17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06DA0B5-D5E4-4F51-8A16-0CC4B23EA872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E1292C0-D730-446B-A4E5-E8F7AAD7396B}"/>
              </a:ext>
            </a:extLst>
          </p:cNvPr>
          <p:cNvSpPr/>
          <p:nvPr/>
        </p:nvSpPr>
        <p:spPr>
          <a:xfrm>
            <a:off x="10095927" y="5022885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C98E00-EC36-4B78-A310-E2949BD36603}"/>
              </a:ext>
            </a:extLst>
          </p:cNvPr>
          <p:cNvSpPr/>
          <p:nvPr/>
        </p:nvSpPr>
        <p:spPr>
          <a:xfrm>
            <a:off x="10095927" y="5399447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FADE4E6-6024-4A0D-A69D-146D01C6EB63}"/>
              </a:ext>
            </a:extLst>
          </p:cNvPr>
          <p:cNvSpPr txBox="1"/>
          <p:nvPr/>
        </p:nvSpPr>
        <p:spPr>
          <a:xfrm>
            <a:off x="8882915" y="5443732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8C5B75-4D00-4C59-A53D-060F7359AAE0}"/>
              </a:ext>
            </a:extLst>
          </p:cNvPr>
          <p:cNvSpPr txBox="1"/>
          <p:nvPr/>
        </p:nvSpPr>
        <p:spPr>
          <a:xfrm>
            <a:off x="8899782" y="504580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53D5AF-5DC1-4E95-A956-2B7F9C7520C7}"/>
              </a:ext>
            </a:extLst>
          </p:cNvPr>
          <p:cNvSpPr txBox="1"/>
          <p:nvPr/>
        </p:nvSpPr>
        <p:spPr>
          <a:xfrm>
            <a:off x="10092907" y="5042138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0217C3-B199-4C33-816B-B7D038866799}"/>
              </a:ext>
            </a:extLst>
          </p:cNvPr>
          <p:cNvSpPr txBox="1"/>
          <p:nvPr/>
        </p:nvSpPr>
        <p:spPr>
          <a:xfrm>
            <a:off x="10089336" y="5404364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0x00000000 (a0)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02E129-ADAE-4693-B58F-22888121E3DE}"/>
              </a:ext>
            </a:extLst>
          </p:cNvPr>
          <p:cNvSpPr txBox="1"/>
          <p:nvPr/>
        </p:nvSpPr>
        <p:spPr>
          <a:xfrm>
            <a:off x="2385823" y="484397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(exit)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1350363-D28A-4CC9-A39C-CB1A41EE4FE5}"/>
              </a:ext>
            </a:extLst>
          </p:cNvPr>
          <p:cNvSpPr txBox="1"/>
          <p:nvPr/>
        </p:nvSpPr>
        <p:spPr>
          <a:xfrm>
            <a:off x="6089918" y="459751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a0= 0x00000006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CE38077-8250-4FFF-BDC6-BBDECAA0AD32}"/>
              </a:ext>
            </a:extLst>
          </p:cNvPr>
          <p:cNvSpPr txBox="1"/>
          <p:nvPr/>
        </p:nvSpPr>
        <p:spPr>
          <a:xfrm>
            <a:off x="6083327" y="436298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t0= 0x00000003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ADF289D-041E-4FBA-8D09-DAE633A9C48F}"/>
              </a:ext>
            </a:extLst>
          </p:cNvPr>
          <p:cNvSpPr txBox="1"/>
          <p:nvPr/>
        </p:nvSpPr>
        <p:spPr>
          <a:xfrm>
            <a:off x="6096000" y="482039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ra= 0x00040008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015CCC-E1B1-42B4-AA51-41200726F715}"/>
              </a:ext>
            </a:extLst>
          </p:cNvPr>
          <p:cNvCxnSpPr>
            <a:stCxn id="43" idx="1"/>
          </p:cNvCxnSpPr>
          <p:nvPr/>
        </p:nvCxnSpPr>
        <p:spPr>
          <a:xfrm flipH="1">
            <a:off x="7334992" y="2971056"/>
            <a:ext cx="2764731" cy="200470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51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463E53-F6C1-4196-9A3B-9BD82106CD2A}"/>
              </a:ext>
            </a:extLst>
          </p:cNvPr>
          <p:cNvSpPr txBox="1"/>
          <p:nvPr/>
        </p:nvSpPr>
        <p:spPr>
          <a:xfrm>
            <a:off x="2096073" y="302560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AAE72B-695D-4D49-AEAA-6408845C1E95}"/>
              </a:ext>
            </a:extLst>
          </p:cNvPr>
          <p:cNvSpPr txBox="1"/>
          <p:nvPr/>
        </p:nvSpPr>
        <p:spPr>
          <a:xfrm>
            <a:off x="3767182" y="302560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070211-4802-49D0-9CD5-1402509798A8}"/>
              </a:ext>
            </a:extLst>
          </p:cNvPr>
          <p:cNvSpPr txBox="1"/>
          <p:nvPr/>
        </p:nvSpPr>
        <p:spPr>
          <a:xfrm>
            <a:off x="2128307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7683FD-86EA-438D-A4D8-3359762DD7DC}"/>
              </a:ext>
            </a:extLst>
          </p:cNvPr>
          <p:cNvSpPr txBox="1"/>
          <p:nvPr/>
        </p:nvSpPr>
        <p:spPr>
          <a:xfrm>
            <a:off x="3798013" y="510361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301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13773F-CEE9-41B0-BEFB-96A241338D8B}"/>
              </a:ext>
            </a:extLst>
          </p:cNvPr>
          <p:cNvGrpSpPr/>
          <p:nvPr/>
        </p:nvGrpSpPr>
        <p:grpSpPr>
          <a:xfrm>
            <a:off x="8363359" y="3155722"/>
            <a:ext cx="765486" cy="369332"/>
            <a:chOff x="8470792" y="3181237"/>
            <a:chExt cx="765486" cy="369332"/>
          </a:xfrm>
        </p:grpSpPr>
        <p:sp>
          <p:nvSpPr>
            <p:cNvPr id="58" name="Rectangle: Single Corner Snipped 57">
              <a:extLst>
                <a:ext uri="{FF2B5EF4-FFF2-40B4-BE49-F238E27FC236}">
                  <a16:creationId xmlns:a16="http://schemas.microsoft.com/office/drawing/2014/main" id="{70649C3C-5ABD-415F-A49B-E9CF397D2463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A6F61D7-C0A9-4016-917D-EC9650F88DA0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43D89E-7BD1-4714-9B34-9E511D37199A}"/>
              </a:ext>
            </a:extLst>
          </p:cNvPr>
          <p:cNvGrpSpPr/>
          <p:nvPr/>
        </p:nvGrpSpPr>
        <p:grpSpPr>
          <a:xfrm>
            <a:off x="156400" y="2454144"/>
            <a:ext cx="889544" cy="369332"/>
            <a:chOff x="65091" y="1511632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77460" y="1580047"/>
              <a:ext cx="541383" cy="20829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65091" y="1511632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FB3272C-DD9D-4910-8DFA-EEE85783F07D}"/>
              </a:ext>
            </a:extLst>
          </p:cNvPr>
          <p:cNvSpPr txBox="1"/>
          <p:nvPr/>
        </p:nvSpPr>
        <p:spPr>
          <a:xfrm>
            <a:off x="6083327" y="1533312"/>
            <a:ext cx="2558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jump; 2.ra=PC+4=0x00400008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F4906A-88EE-44EE-B492-919B986356CA}"/>
              </a:ext>
            </a:extLst>
          </p:cNvPr>
          <p:cNvSpPr txBox="1"/>
          <p:nvPr/>
        </p:nvSpPr>
        <p:spPr>
          <a:xfrm>
            <a:off x="6122040" y="2260169"/>
            <a:ext cx="2558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SP= 0x7fffeff4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6044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43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(a0=0x00000003)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F3E527-D319-4F09-979D-4C52EEB82ABA}"/>
              </a:ext>
            </a:extLst>
          </p:cNvPr>
          <p:cNvGrpSpPr/>
          <p:nvPr/>
        </p:nvGrpSpPr>
        <p:grpSpPr>
          <a:xfrm>
            <a:off x="212221" y="5245919"/>
            <a:ext cx="889544" cy="369332"/>
            <a:chOff x="208215" y="3686253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208215" y="3766773"/>
              <a:ext cx="541383" cy="2082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208215" y="3686253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EFEB2-D4DE-43A2-B46A-BE75B7D17745}"/>
              </a:ext>
            </a:extLst>
          </p:cNvPr>
          <p:cNvSpPr/>
          <p:nvPr/>
        </p:nvSpPr>
        <p:spPr>
          <a:xfrm>
            <a:off x="10095927" y="3525054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D3F2E5-611B-4EAF-BA3F-A8A914E06C2C}"/>
              </a:ext>
            </a:extLst>
          </p:cNvPr>
          <p:cNvSpPr/>
          <p:nvPr/>
        </p:nvSpPr>
        <p:spPr>
          <a:xfrm>
            <a:off x="10095927" y="3901616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024B17-AD34-4158-A491-1A1411E8D4BF}"/>
              </a:ext>
            </a:extLst>
          </p:cNvPr>
          <p:cNvSpPr txBox="1"/>
          <p:nvPr/>
        </p:nvSpPr>
        <p:spPr>
          <a:xfrm>
            <a:off x="8882915" y="3945901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5A9DCF-2FEF-48CF-91C2-C334AB7D51FA}"/>
              </a:ext>
            </a:extLst>
          </p:cNvPr>
          <p:cNvSpPr txBox="1"/>
          <p:nvPr/>
        </p:nvSpPr>
        <p:spPr>
          <a:xfrm>
            <a:off x="8899782" y="3547977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DA63C2-D50C-45F0-8743-4033802A6EA3}"/>
              </a:ext>
            </a:extLst>
          </p:cNvPr>
          <p:cNvSpPr txBox="1"/>
          <p:nvPr/>
        </p:nvSpPr>
        <p:spPr>
          <a:xfrm>
            <a:off x="10092907" y="3544307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2892CF-A260-4280-8EE8-1307C575AEB7}"/>
              </a:ext>
            </a:extLst>
          </p:cNvPr>
          <p:cNvSpPr txBox="1"/>
          <p:nvPr/>
        </p:nvSpPr>
        <p:spPr>
          <a:xfrm>
            <a:off x="10099723" y="3923615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0x00000002 (a0)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AB855EC-30FB-491E-A969-F4948BB9B109}"/>
              </a:ext>
            </a:extLst>
          </p:cNvPr>
          <p:cNvSpPr/>
          <p:nvPr/>
        </p:nvSpPr>
        <p:spPr>
          <a:xfrm>
            <a:off x="10095927" y="4285471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6FBE67-EE5E-4080-AAC4-7722E2240BD2}"/>
              </a:ext>
            </a:extLst>
          </p:cNvPr>
          <p:cNvSpPr/>
          <p:nvPr/>
        </p:nvSpPr>
        <p:spPr>
          <a:xfrm>
            <a:off x="10095927" y="4662033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6936BC-977B-46DA-B0EC-DE9853B5A97C}"/>
              </a:ext>
            </a:extLst>
          </p:cNvPr>
          <p:cNvSpPr txBox="1"/>
          <p:nvPr/>
        </p:nvSpPr>
        <p:spPr>
          <a:xfrm>
            <a:off x="8882915" y="470631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48F02F-C50C-4A25-BADF-080512DFF858}"/>
              </a:ext>
            </a:extLst>
          </p:cNvPr>
          <p:cNvSpPr txBox="1"/>
          <p:nvPr/>
        </p:nvSpPr>
        <p:spPr>
          <a:xfrm>
            <a:off x="8899782" y="4308394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6D4E11-5010-49D2-B4F5-F3D40A91C6CD}"/>
              </a:ext>
            </a:extLst>
          </p:cNvPr>
          <p:cNvSpPr txBox="1"/>
          <p:nvPr/>
        </p:nvSpPr>
        <p:spPr>
          <a:xfrm>
            <a:off x="10092907" y="4304724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161262-A1BF-4DF3-813B-7B3A546B1AAC}"/>
              </a:ext>
            </a:extLst>
          </p:cNvPr>
          <p:cNvSpPr txBox="1"/>
          <p:nvPr/>
        </p:nvSpPr>
        <p:spPr>
          <a:xfrm>
            <a:off x="10089336" y="4666950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0x00000001 (a0)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1779D8E-9A5C-414B-8F0C-C1FD6661FD9F}"/>
              </a:ext>
            </a:extLst>
          </p:cNvPr>
          <p:cNvGrpSpPr/>
          <p:nvPr/>
        </p:nvGrpSpPr>
        <p:grpSpPr>
          <a:xfrm>
            <a:off x="8363359" y="2448685"/>
            <a:ext cx="765486" cy="369332"/>
            <a:chOff x="8470792" y="3181237"/>
            <a:chExt cx="765486" cy="369332"/>
          </a:xfrm>
        </p:grpSpPr>
        <p:sp>
          <p:nvSpPr>
            <p:cNvPr id="81" name="Rectangle: Single Corner Snipped 80">
              <a:extLst>
                <a:ext uri="{FF2B5EF4-FFF2-40B4-BE49-F238E27FC236}">
                  <a16:creationId xmlns:a16="http://schemas.microsoft.com/office/drawing/2014/main" id="{DE0E2EFD-7AE5-400D-8726-EA577CC9AB17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06DA0B5-D5E4-4F51-8A16-0CC4B23EA872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E1292C0-D730-446B-A4E5-E8F7AAD7396B}"/>
              </a:ext>
            </a:extLst>
          </p:cNvPr>
          <p:cNvSpPr/>
          <p:nvPr/>
        </p:nvSpPr>
        <p:spPr>
          <a:xfrm>
            <a:off x="10095927" y="5022885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C98E00-EC36-4B78-A310-E2949BD36603}"/>
              </a:ext>
            </a:extLst>
          </p:cNvPr>
          <p:cNvSpPr/>
          <p:nvPr/>
        </p:nvSpPr>
        <p:spPr>
          <a:xfrm>
            <a:off x="10095927" y="5399447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FADE4E6-6024-4A0D-A69D-146D01C6EB63}"/>
              </a:ext>
            </a:extLst>
          </p:cNvPr>
          <p:cNvSpPr txBox="1"/>
          <p:nvPr/>
        </p:nvSpPr>
        <p:spPr>
          <a:xfrm>
            <a:off x="8882915" y="5443732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8C5B75-4D00-4C59-A53D-060F7359AAE0}"/>
              </a:ext>
            </a:extLst>
          </p:cNvPr>
          <p:cNvSpPr txBox="1"/>
          <p:nvPr/>
        </p:nvSpPr>
        <p:spPr>
          <a:xfrm>
            <a:off x="8899782" y="504580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53D5AF-5DC1-4E95-A956-2B7F9C7520C7}"/>
              </a:ext>
            </a:extLst>
          </p:cNvPr>
          <p:cNvSpPr txBox="1"/>
          <p:nvPr/>
        </p:nvSpPr>
        <p:spPr>
          <a:xfrm>
            <a:off x="10092907" y="5042138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0217C3-B199-4C33-816B-B7D038866799}"/>
              </a:ext>
            </a:extLst>
          </p:cNvPr>
          <p:cNvSpPr txBox="1"/>
          <p:nvPr/>
        </p:nvSpPr>
        <p:spPr>
          <a:xfrm>
            <a:off x="10089336" y="5404364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0x00000000 (a0)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02E129-ADAE-4693-B58F-22888121E3DE}"/>
              </a:ext>
            </a:extLst>
          </p:cNvPr>
          <p:cNvSpPr txBox="1"/>
          <p:nvPr/>
        </p:nvSpPr>
        <p:spPr>
          <a:xfrm>
            <a:off x="2385823" y="484397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(exit)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1350363-D28A-4CC9-A39C-CB1A41EE4FE5}"/>
              </a:ext>
            </a:extLst>
          </p:cNvPr>
          <p:cNvSpPr txBox="1"/>
          <p:nvPr/>
        </p:nvSpPr>
        <p:spPr>
          <a:xfrm>
            <a:off x="6089918" y="459751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a0= 0x00000006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CE38077-8250-4FFF-BDC6-BBDECAA0AD32}"/>
              </a:ext>
            </a:extLst>
          </p:cNvPr>
          <p:cNvSpPr txBox="1"/>
          <p:nvPr/>
        </p:nvSpPr>
        <p:spPr>
          <a:xfrm>
            <a:off x="6083327" y="436298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t0= 0x00000003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E761CF7-D1E6-41F9-8ED9-4D5096999E22}"/>
              </a:ext>
            </a:extLst>
          </p:cNvPr>
          <p:cNvSpPr txBox="1"/>
          <p:nvPr/>
        </p:nvSpPr>
        <p:spPr>
          <a:xfrm>
            <a:off x="6096000" y="482039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ra= 0x00040008</a:t>
            </a:r>
          </a:p>
        </p:txBody>
      </p:sp>
    </p:spTree>
    <p:extLst>
      <p:ext uri="{BB962C8B-B14F-4D97-AF65-F5344CB8AC3E}">
        <p14:creationId xmlns:p14="http://schemas.microsoft.com/office/powerpoint/2010/main" val="14715945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43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(a0=0x00000003)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F3E527-D319-4F09-979D-4C52EEB82ABA}"/>
              </a:ext>
            </a:extLst>
          </p:cNvPr>
          <p:cNvGrpSpPr/>
          <p:nvPr/>
        </p:nvGrpSpPr>
        <p:grpSpPr>
          <a:xfrm>
            <a:off x="212221" y="1717978"/>
            <a:ext cx="889544" cy="369332"/>
            <a:chOff x="208215" y="3686253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208215" y="3766773"/>
              <a:ext cx="541383" cy="2082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208215" y="3686253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EFEB2-D4DE-43A2-B46A-BE75B7D17745}"/>
              </a:ext>
            </a:extLst>
          </p:cNvPr>
          <p:cNvSpPr/>
          <p:nvPr/>
        </p:nvSpPr>
        <p:spPr>
          <a:xfrm>
            <a:off x="10095927" y="3525054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D3F2E5-611B-4EAF-BA3F-A8A914E06C2C}"/>
              </a:ext>
            </a:extLst>
          </p:cNvPr>
          <p:cNvSpPr/>
          <p:nvPr/>
        </p:nvSpPr>
        <p:spPr>
          <a:xfrm>
            <a:off x="10095927" y="3901616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024B17-AD34-4158-A491-1A1411E8D4BF}"/>
              </a:ext>
            </a:extLst>
          </p:cNvPr>
          <p:cNvSpPr txBox="1"/>
          <p:nvPr/>
        </p:nvSpPr>
        <p:spPr>
          <a:xfrm>
            <a:off x="8882915" y="3945901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5A9DCF-2FEF-48CF-91C2-C334AB7D51FA}"/>
              </a:ext>
            </a:extLst>
          </p:cNvPr>
          <p:cNvSpPr txBox="1"/>
          <p:nvPr/>
        </p:nvSpPr>
        <p:spPr>
          <a:xfrm>
            <a:off x="8899782" y="3547977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DA63C2-D50C-45F0-8743-4033802A6EA3}"/>
              </a:ext>
            </a:extLst>
          </p:cNvPr>
          <p:cNvSpPr txBox="1"/>
          <p:nvPr/>
        </p:nvSpPr>
        <p:spPr>
          <a:xfrm>
            <a:off x="10092907" y="3544307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2892CF-A260-4280-8EE8-1307C575AEB7}"/>
              </a:ext>
            </a:extLst>
          </p:cNvPr>
          <p:cNvSpPr txBox="1"/>
          <p:nvPr/>
        </p:nvSpPr>
        <p:spPr>
          <a:xfrm>
            <a:off x="10099723" y="3923615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0x00000002 (a0)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AB855EC-30FB-491E-A969-F4948BB9B109}"/>
              </a:ext>
            </a:extLst>
          </p:cNvPr>
          <p:cNvSpPr/>
          <p:nvPr/>
        </p:nvSpPr>
        <p:spPr>
          <a:xfrm>
            <a:off x="10095927" y="4285471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6FBE67-EE5E-4080-AAC4-7722E2240BD2}"/>
              </a:ext>
            </a:extLst>
          </p:cNvPr>
          <p:cNvSpPr/>
          <p:nvPr/>
        </p:nvSpPr>
        <p:spPr>
          <a:xfrm>
            <a:off x="10095927" y="4662033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6936BC-977B-46DA-B0EC-DE9853B5A97C}"/>
              </a:ext>
            </a:extLst>
          </p:cNvPr>
          <p:cNvSpPr txBox="1"/>
          <p:nvPr/>
        </p:nvSpPr>
        <p:spPr>
          <a:xfrm>
            <a:off x="8882915" y="470631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48F02F-C50C-4A25-BADF-080512DFF858}"/>
              </a:ext>
            </a:extLst>
          </p:cNvPr>
          <p:cNvSpPr txBox="1"/>
          <p:nvPr/>
        </p:nvSpPr>
        <p:spPr>
          <a:xfrm>
            <a:off x="8899782" y="4308394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6D4E11-5010-49D2-B4F5-F3D40A91C6CD}"/>
              </a:ext>
            </a:extLst>
          </p:cNvPr>
          <p:cNvSpPr txBox="1"/>
          <p:nvPr/>
        </p:nvSpPr>
        <p:spPr>
          <a:xfrm>
            <a:off x="10092907" y="4304724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161262-A1BF-4DF3-813B-7B3A546B1AAC}"/>
              </a:ext>
            </a:extLst>
          </p:cNvPr>
          <p:cNvSpPr txBox="1"/>
          <p:nvPr/>
        </p:nvSpPr>
        <p:spPr>
          <a:xfrm>
            <a:off x="10089336" y="4666950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0x00000001 (a0)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1779D8E-9A5C-414B-8F0C-C1FD6661FD9F}"/>
              </a:ext>
            </a:extLst>
          </p:cNvPr>
          <p:cNvGrpSpPr/>
          <p:nvPr/>
        </p:nvGrpSpPr>
        <p:grpSpPr>
          <a:xfrm>
            <a:off x="8363359" y="2448685"/>
            <a:ext cx="765486" cy="369332"/>
            <a:chOff x="8470792" y="3181237"/>
            <a:chExt cx="765486" cy="369332"/>
          </a:xfrm>
        </p:grpSpPr>
        <p:sp>
          <p:nvSpPr>
            <p:cNvPr id="81" name="Rectangle: Single Corner Snipped 80">
              <a:extLst>
                <a:ext uri="{FF2B5EF4-FFF2-40B4-BE49-F238E27FC236}">
                  <a16:creationId xmlns:a16="http://schemas.microsoft.com/office/drawing/2014/main" id="{DE0E2EFD-7AE5-400D-8726-EA577CC9AB17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06DA0B5-D5E4-4F51-8A16-0CC4B23EA872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E1292C0-D730-446B-A4E5-E8F7AAD7396B}"/>
              </a:ext>
            </a:extLst>
          </p:cNvPr>
          <p:cNvSpPr/>
          <p:nvPr/>
        </p:nvSpPr>
        <p:spPr>
          <a:xfrm>
            <a:off x="10095927" y="5022885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C98E00-EC36-4B78-A310-E2949BD36603}"/>
              </a:ext>
            </a:extLst>
          </p:cNvPr>
          <p:cNvSpPr/>
          <p:nvPr/>
        </p:nvSpPr>
        <p:spPr>
          <a:xfrm>
            <a:off x="10095927" y="5399447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FADE4E6-6024-4A0D-A69D-146D01C6EB63}"/>
              </a:ext>
            </a:extLst>
          </p:cNvPr>
          <p:cNvSpPr txBox="1"/>
          <p:nvPr/>
        </p:nvSpPr>
        <p:spPr>
          <a:xfrm>
            <a:off x="8882915" y="5443732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8C5B75-4D00-4C59-A53D-060F7359AAE0}"/>
              </a:ext>
            </a:extLst>
          </p:cNvPr>
          <p:cNvSpPr txBox="1"/>
          <p:nvPr/>
        </p:nvSpPr>
        <p:spPr>
          <a:xfrm>
            <a:off x="8899782" y="504580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53D5AF-5DC1-4E95-A956-2B7F9C7520C7}"/>
              </a:ext>
            </a:extLst>
          </p:cNvPr>
          <p:cNvSpPr txBox="1"/>
          <p:nvPr/>
        </p:nvSpPr>
        <p:spPr>
          <a:xfrm>
            <a:off x="10092907" y="5042138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0217C3-B199-4C33-816B-B7D038866799}"/>
              </a:ext>
            </a:extLst>
          </p:cNvPr>
          <p:cNvSpPr txBox="1"/>
          <p:nvPr/>
        </p:nvSpPr>
        <p:spPr>
          <a:xfrm>
            <a:off x="10089336" y="5404364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0x00000000 (a0)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02E129-ADAE-4693-B58F-22888121E3DE}"/>
              </a:ext>
            </a:extLst>
          </p:cNvPr>
          <p:cNvSpPr txBox="1"/>
          <p:nvPr/>
        </p:nvSpPr>
        <p:spPr>
          <a:xfrm>
            <a:off x="2385823" y="484397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(exit)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1350363-D28A-4CC9-A39C-CB1A41EE4FE5}"/>
              </a:ext>
            </a:extLst>
          </p:cNvPr>
          <p:cNvSpPr txBox="1"/>
          <p:nvPr/>
        </p:nvSpPr>
        <p:spPr>
          <a:xfrm>
            <a:off x="6089918" y="459751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a0= 0x00000006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CE38077-8250-4FFF-BDC6-BBDECAA0AD32}"/>
              </a:ext>
            </a:extLst>
          </p:cNvPr>
          <p:cNvSpPr txBox="1"/>
          <p:nvPr/>
        </p:nvSpPr>
        <p:spPr>
          <a:xfrm>
            <a:off x="6083327" y="436298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t0= 0x00000003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E761CF7-D1E6-41F9-8ED9-4D5096999E22}"/>
              </a:ext>
            </a:extLst>
          </p:cNvPr>
          <p:cNvSpPr txBox="1"/>
          <p:nvPr/>
        </p:nvSpPr>
        <p:spPr>
          <a:xfrm>
            <a:off x="6096000" y="482039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ra= 0x00040008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541AAF-B0A1-4401-A3B8-3EC880766D3C}"/>
              </a:ext>
            </a:extLst>
          </p:cNvPr>
          <p:cNvSpPr txBox="1"/>
          <p:nvPr/>
        </p:nvSpPr>
        <p:spPr>
          <a:xfrm>
            <a:off x="6074848" y="1797398"/>
            <a:ext cx="20411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 system call to exit</a:t>
            </a:r>
          </a:p>
        </p:txBody>
      </p:sp>
    </p:spTree>
    <p:extLst>
      <p:ext uri="{BB962C8B-B14F-4D97-AF65-F5344CB8AC3E}">
        <p14:creationId xmlns:p14="http://schemas.microsoft.com/office/powerpoint/2010/main" val="1369733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43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(a0=0x00000003)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F3E527-D319-4F09-979D-4C52EEB82ABA}"/>
              </a:ext>
            </a:extLst>
          </p:cNvPr>
          <p:cNvGrpSpPr/>
          <p:nvPr/>
        </p:nvGrpSpPr>
        <p:grpSpPr>
          <a:xfrm>
            <a:off x="212221" y="1951286"/>
            <a:ext cx="889544" cy="369332"/>
            <a:chOff x="208215" y="3686253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208215" y="3766773"/>
              <a:ext cx="541383" cy="2082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208215" y="3686253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EFEB2-D4DE-43A2-B46A-BE75B7D17745}"/>
              </a:ext>
            </a:extLst>
          </p:cNvPr>
          <p:cNvSpPr/>
          <p:nvPr/>
        </p:nvSpPr>
        <p:spPr>
          <a:xfrm>
            <a:off x="10095927" y="3525054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D3F2E5-611B-4EAF-BA3F-A8A914E06C2C}"/>
              </a:ext>
            </a:extLst>
          </p:cNvPr>
          <p:cNvSpPr/>
          <p:nvPr/>
        </p:nvSpPr>
        <p:spPr>
          <a:xfrm>
            <a:off x="10095927" y="3901616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024B17-AD34-4158-A491-1A1411E8D4BF}"/>
              </a:ext>
            </a:extLst>
          </p:cNvPr>
          <p:cNvSpPr txBox="1"/>
          <p:nvPr/>
        </p:nvSpPr>
        <p:spPr>
          <a:xfrm>
            <a:off x="8882915" y="3945901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5A9DCF-2FEF-48CF-91C2-C334AB7D51FA}"/>
              </a:ext>
            </a:extLst>
          </p:cNvPr>
          <p:cNvSpPr txBox="1"/>
          <p:nvPr/>
        </p:nvSpPr>
        <p:spPr>
          <a:xfrm>
            <a:off x="8899782" y="3547977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DA63C2-D50C-45F0-8743-4033802A6EA3}"/>
              </a:ext>
            </a:extLst>
          </p:cNvPr>
          <p:cNvSpPr txBox="1"/>
          <p:nvPr/>
        </p:nvSpPr>
        <p:spPr>
          <a:xfrm>
            <a:off x="10092907" y="3544307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2892CF-A260-4280-8EE8-1307C575AEB7}"/>
              </a:ext>
            </a:extLst>
          </p:cNvPr>
          <p:cNvSpPr txBox="1"/>
          <p:nvPr/>
        </p:nvSpPr>
        <p:spPr>
          <a:xfrm>
            <a:off x="10099723" y="3923615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0x00000002 (a0)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AB855EC-30FB-491E-A969-F4948BB9B109}"/>
              </a:ext>
            </a:extLst>
          </p:cNvPr>
          <p:cNvSpPr/>
          <p:nvPr/>
        </p:nvSpPr>
        <p:spPr>
          <a:xfrm>
            <a:off x="10095927" y="4285471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6FBE67-EE5E-4080-AAC4-7722E2240BD2}"/>
              </a:ext>
            </a:extLst>
          </p:cNvPr>
          <p:cNvSpPr/>
          <p:nvPr/>
        </p:nvSpPr>
        <p:spPr>
          <a:xfrm>
            <a:off x="10095927" y="4662033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6936BC-977B-46DA-B0EC-DE9853B5A97C}"/>
              </a:ext>
            </a:extLst>
          </p:cNvPr>
          <p:cNvSpPr txBox="1"/>
          <p:nvPr/>
        </p:nvSpPr>
        <p:spPr>
          <a:xfrm>
            <a:off x="8882915" y="470631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48F02F-C50C-4A25-BADF-080512DFF858}"/>
              </a:ext>
            </a:extLst>
          </p:cNvPr>
          <p:cNvSpPr txBox="1"/>
          <p:nvPr/>
        </p:nvSpPr>
        <p:spPr>
          <a:xfrm>
            <a:off x="8899782" y="4308394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6D4E11-5010-49D2-B4F5-F3D40A91C6CD}"/>
              </a:ext>
            </a:extLst>
          </p:cNvPr>
          <p:cNvSpPr txBox="1"/>
          <p:nvPr/>
        </p:nvSpPr>
        <p:spPr>
          <a:xfrm>
            <a:off x="10092907" y="4304724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161262-A1BF-4DF3-813B-7B3A546B1AAC}"/>
              </a:ext>
            </a:extLst>
          </p:cNvPr>
          <p:cNvSpPr txBox="1"/>
          <p:nvPr/>
        </p:nvSpPr>
        <p:spPr>
          <a:xfrm>
            <a:off x="10089336" y="4666950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0x00000001 (a0)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1779D8E-9A5C-414B-8F0C-C1FD6661FD9F}"/>
              </a:ext>
            </a:extLst>
          </p:cNvPr>
          <p:cNvGrpSpPr/>
          <p:nvPr/>
        </p:nvGrpSpPr>
        <p:grpSpPr>
          <a:xfrm>
            <a:off x="8363359" y="2448685"/>
            <a:ext cx="765486" cy="369332"/>
            <a:chOff x="8470792" y="3181237"/>
            <a:chExt cx="765486" cy="369332"/>
          </a:xfrm>
        </p:grpSpPr>
        <p:sp>
          <p:nvSpPr>
            <p:cNvPr id="81" name="Rectangle: Single Corner Snipped 80">
              <a:extLst>
                <a:ext uri="{FF2B5EF4-FFF2-40B4-BE49-F238E27FC236}">
                  <a16:creationId xmlns:a16="http://schemas.microsoft.com/office/drawing/2014/main" id="{DE0E2EFD-7AE5-400D-8726-EA577CC9AB17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06DA0B5-D5E4-4F51-8A16-0CC4B23EA872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E1292C0-D730-446B-A4E5-E8F7AAD7396B}"/>
              </a:ext>
            </a:extLst>
          </p:cNvPr>
          <p:cNvSpPr/>
          <p:nvPr/>
        </p:nvSpPr>
        <p:spPr>
          <a:xfrm>
            <a:off x="10095927" y="5022885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C98E00-EC36-4B78-A310-E2949BD36603}"/>
              </a:ext>
            </a:extLst>
          </p:cNvPr>
          <p:cNvSpPr/>
          <p:nvPr/>
        </p:nvSpPr>
        <p:spPr>
          <a:xfrm>
            <a:off x="10095927" y="5399447"/>
            <a:ext cx="1658900" cy="3638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FADE4E6-6024-4A0D-A69D-146D01C6EB63}"/>
              </a:ext>
            </a:extLst>
          </p:cNvPr>
          <p:cNvSpPr txBox="1"/>
          <p:nvPr/>
        </p:nvSpPr>
        <p:spPr>
          <a:xfrm>
            <a:off x="8882915" y="5443732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</a:t>
            </a:r>
            <a:r>
              <a:rPr lang="en-US" altLang="zh-CN" dirty="0"/>
              <a:t>e</a:t>
            </a:r>
            <a:r>
              <a:rPr lang="en-US" dirty="0"/>
              <a:t>c-&gt;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8C5B75-4D00-4C59-A53D-060F7359AAE0}"/>
              </a:ext>
            </a:extLst>
          </p:cNvPr>
          <p:cNvSpPr txBox="1"/>
          <p:nvPr/>
        </p:nvSpPr>
        <p:spPr>
          <a:xfrm>
            <a:off x="8899782" y="5045808"/>
            <a:ext cx="149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0x7fffeff0-&gt;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53D5AF-5DC1-4E95-A956-2B7F9C7520C7}"/>
              </a:ext>
            </a:extLst>
          </p:cNvPr>
          <p:cNvSpPr txBox="1"/>
          <p:nvPr/>
        </p:nvSpPr>
        <p:spPr>
          <a:xfrm>
            <a:off x="10092907" y="5042138"/>
            <a:ext cx="175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0x00400034 (ra)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0217C3-B199-4C33-816B-B7D038866799}"/>
              </a:ext>
            </a:extLst>
          </p:cNvPr>
          <p:cNvSpPr txBox="1"/>
          <p:nvPr/>
        </p:nvSpPr>
        <p:spPr>
          <a:xfrm>
            <a:off x="10089336" y="5404364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0x00000000 (a0)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02E129-ADAE-4693-B58F-22888121E3DE}"/>
              </a:ext>
            </a:extLst>
          </p:cNvPr>
          <p:cNvSpPr txBox="1"/>
          <p:nvPr/>
        </p:nvSpPr>
        <p:spPr>
          <a:xfrm>
            <a:off x="2385823" y="484397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(exit)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1350363-D28A-4CC9-A39C-CB1A41EE4FE5}"/>
              </a:ext>
            </a:extLst>
          </p:cNvPr>
          <p:cNvSpPr txBox="1"/>
          <p:nvPr/>
        </p:nvSpPr>
        <p:spPr>
          <a:xfrm>
            <a:off x="6089918" y="459751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a0= 0x00000006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CE38077-8250-4FFF-BDC6-BBDECAA0AD32}"/>
              </a:ext>
            </a:extLst>
          </p:cNvPr>
          <p:cNvSpPr txBox="1"/>
          <p:nvPr/>
        </p:nvSpPr>
        <p:spPr>
          <a:xfrm>
            <a:off x="6083327" y="436298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t0= 0x00000003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E761CF7-D1E6-41F9-8ED9-4D5096999E22}"/>
              </a:ext>
            </a:extLst>
          </p:cNvPr>
          <p:cNvSpPr txBox="1"/>
          <p:nvPr/>
        </p:nvSpPr>
        <p:spPr>
          <a:xfrm>
            <a:off x="6096000" y="4820396"/>
            <a:ext cx="161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ra= 0x00040008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541AAF-B0A1-4401-A3B8-3EC880766D3C}"/>
              </a:ext>
            </a:extLst>
          </p:cNvPr>
          <p:cNvSpPr txBox="1"/>
          <p:nvPr/>
        </p:nvSpPr>
        <p:spPr>
          <a:xfrm>
            <a:off x="6074848" y="1797398"/>
            <a:ext cx="20411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 system call to exit</a:t>
            </a:r>
          </a:p>
        </p:txBody>
      </p:sp>
    </p:spTree>
    <p:extLst>
      <p:ext uri="{BB962C8B-B14F-4D97-AF65-F5344CB8AC3E}">
        <p14:creationId xmlns:p14="http://schemas.microsoft.com/office/powerpoint/2010/main" val="59798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463E53-F6C1-4196-9A3B-9BD82106CD2A}"/>
              </a:ext>
            </a:extLst>
          </p:cNvPr>
          <p:cNvSpPr txBox="1"/>
          <p:nvPr/>
        </p:nvSpPr>
        <p:spPr>
          <a:xfrm>
            <a:off x="2096073" y="302560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AAE72B-695D-4D49-AEAA-6408845C1E95}"/>
              </a:ext>
            </a:extLst>
          </p:cNvPr>
          <p:cNvSpPr txBox="1"/>
          <p:nvPr/>
        </p:nvSpPr>
        <p:spPr>
          <a:xfrm>
            <a:off x="3767182" y="302560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070211-4802-49D0-9CD5-1402509798A8}"/>
              </a:ext>
            </a:extLst>
          </p:cNvPr>
          <p:cNvSpPr txBox="1"/>
          <p:nvPr/>
        </p:nvSpPr>
        <p:spPr>
          <a:xfrm>
            <a:off x="2128307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7683FD-86EA-438D-A4D8-3359762DD7DC}"/>
              </a:ext>
            </a:extLst>
          </p:cNvPr>
          <p:cNvSpPr txBox="1"/>
          <p:nvPr/>
        </p:nvSpPr>
        <p:spPr>
          <a:xfrm>
            <a:off x="3798013" y="510361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301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13773F-CEE9-41B0-BEFB-96A241338D8B}"/>
              </a:ext>
            </a:extLst>
          </p:cNvPr>
          <p:cNvGrpSpPr/>
          <p:nvPr/>
        </p:nvGrpSpPr>
        <p:grpSpPr>
          <a:xfrm>
            <a:off x="8363359" y="3155722"/>
            <a:ext cx="765486" cy="369332"/>
            <a:chOff x="8470792" y="3181237"/>
            <a:chExt cx="765486" cy="369332"/>
          </a:xfrm>
        </p:grpSpPr>
        <p:sp>
          <p:nvSpPr>
            <p:cNvPr id="58" name="Rectangle: Single Corner Snipped 57">
              <a:extLst>
                <a:ext uri="{FF2B5EF4-FFF2-40B4-BE49-F238E27FC236}">
                  <a16:creationId xmlns:a16="http://schemas.microsoft.com/office/drawing/2014/main" id="{70649C3C-5ABD-415F-A49B-E9CF397D2463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A6F61D7-C0A9-4016-917D-EC9650F88DA0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43D89E-7BD1-4714-9B34-9E511D37199A}"/>
              </a:ext>
            </a:extLst>
          </p:cNvPr>
          <p:cNvGrpSpPr/>
          <p:nvPr/>
        </p:nvGrpSpPr>
        <p:grpSpPr>
          <a:xfrm>
            <a:off x="156400" y="2660972"/>
            <a:ext cx="889544" cy="369332"/>
            <a:chOff x="65091" y="1511632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77460" y="1580047"/>
              <a:ext cx="541383" cy="20829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65091" y="1511632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FB3272C-DD9D-4910-8DFA-EEE85783F07D}"/>
              </a:ext>
            </a:extLst>
          </p:cNvPr>
          <p:cNvSpPr txBox="1"/>
          <p:nvPr/>
        </p:nvSpPr>
        <p:spPr>
          <a:xfrm>
            <a:off x="6083327" y="1533312"/>
            <a:ext cx="2558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jump; 2.ra=PC+4=0x00400008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F4906A-88EE-44EE-B492-919B986356CA}"/>
              </a:ext>
            </a:extLst>
          </p:cNvPr>
          <p:cNvSpPr txBox="1"/>
          <p:nvPr/>
        </p:nvSpPr>
        <p:spPr>
          <a:xfrm>
            <a:off x="6122040" y="2260169"/>
            <a:ext cx="2558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SP= 0x7fffeff4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1306" y="2824355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0x00400008 (ra)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F052900-9A6B-4E3A-8A48-3897AAE8A27F}"/>
              </a:ext>
            </a:extLst>
          </p:cNvPr>
          <p:cNvCxnSpPr>
            <a:stCxn id="65" idx="3"/>
          </p:cNvCxnSpPr>
          <p:nvPr/>
        </p:nvCxnSpPr>
        <p:spPr>
          <a:xfrm>
            <a:off x="8642295" y="1687201"/>
            <a:ext cx="1879243" cy="1202461"/>
          </a:xfrm>
          <a:prstGeom prst="straightConnector1">
            <a:avLst/>
          </a:prstGeom>
          <a:ln>
            <a:solidFill>
              <a:srgbClr val="14F4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98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463E53-F6C1-4196-9A3B-9BD82106CD2A}"/>
              </a:ext>
            </a:extLst>
          </p:cNvPr>
          <p:cNvSpPr txBox="1"/>
          <p:nvPr/>
        </p:nvSpPr>
        <p:spPr>
          <a:xfrm>
            <a:off x="2096073" y="302560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AAE72B-695D-4D49-AEAA-6408845C1E95}"/>
              </a:ext>
            </a:extLst>
          </p:cNvPr>
          <p:cNvSpPr txBox="1"/>
          <p:nvPr/>
        </p:nvSpPr>
        <p:spPr>
          <a:xfrm>
            <a:off x="3767182" y="302560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070211-4802-49D0-9CD5-1402509798A8}"/>
              </a:ext>
            </a:extLst>
          </p:cNvPr>
          <p:cNvSpPr txBox="1"/>
          <p:nvPr/>
        </p:nvSpPr>
        <p:spPr>
          <a:xfrm>
            <a:off x="2128307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7683FD-86EA-438D-A4D8-3359762DD7DC}"/>
              </a:ext>
            </a:extLst>
          </p:cNvPr>
          <p:cNvSpPr txBox="1"/>
          <p:nvPr/>
        </p:nvSpPr>
        <p:spPr>
          <a:xfrm>
            <a:off x="3798013" y="510361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301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13773F-CEE9-41B0-BEFB-96A241338D8B}"/>
              </a:ext>
            </a:extLst>
          </p:cNvPr>
          <p:cNvGrpSpPr/>
          <p:nvPr/>
        </p:nvGrpSpPr>
        <p:grpSpPr>
          <a:xfrm>
            <a:off x="8363359" y="3155722"/>
            <a:ext cx="765486" cy="369332"/>
            <a:chOff x="8470792" y="3181237"/>
            <a:chExt cx="765486" cy="369332"/>
          </a:xfrm>
        </p:grpSpPr>
        <p:sp>
          <p:nvSpPr>
            <p:cNvPr id="58" name="Rectangle: Single Corner Snipped 57">
              <a:extLst>
                <a:ext uri="{FF2B5EF4-FFF2-40B4-BE49-F238E27FC236}">
                  <a16:creationId xmlns:a16="http://schemas.microsoft.com/office/drawing/2014/main" id="{70649C3C-5ABD-415F-A49B-E9CF397D2463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A6F61D7-C0A9-4016-917D-EC9650F88DA0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43D89E-7BD1-4714-9B34-9E511D37199A}"/>
              </a:ext>
            </a:extLst>
          </p:cNvPr>
          <p:cNvGrpSpPr/>
          <p:nvPr/>
        </p:nvGrpSpPr>
        <p:grpSpPr>
          <a:xfrm>
            <a:off x="170364" y="2884710"/>
            <a:ext cx="889544" cy="369332"/>
            <a:chOff x="65091" y="1511632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77460" y="1580047"/>
              <a:ext cx="541383" cy="20829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65091" y="1511632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FB3272C-DD9D-4910-8DFA-EEE85783F07D}"/>
              </a:ext>
            </a:extLst>
          </p:cNvPr>
          <p:cNvSpPr txBox="1"/>
          <p:nvPr/>
        </p:nvSpPr>
        <p:spPr>
          <a:xfrm>
            <a:off x="6083327" y="1533312"/>
            <a:ext cx="2558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jump; 2.ra=PC+4=0x00400008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F4906A-88EE-44EE-B492-919B986356CA}"/>
              </a:ext>
            </a:extLst>
          </p:cNvPr>
          <p:cNvSpPr txBox="1"/>
          <p:nvPr/>
        </p:nvSpPr>
        <p:spPr>
          <a:xfrm>
            <a:off x="6122040" y="2260169"/>
            <a:ext cx="2558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SP= 0x7fffeff4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0x00000003 (a0)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AC7E67F-6738-429B-93A7-D0D5DD6BCA0B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483907" y="752104"/>
            <a:ext cx="7612020" cy="2575599"/>
          </a:xfrm>
          <a:prstGeom prst="straightConnector1">
            <a:avLst/>
          </a:prstGeom>
          <a:ln>
            <a:solidFill>
              <a:srgbClr val="14F4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66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301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13773F-CEE9-41B0-BEFB-96A241338D8B}"/>
              </a:ext>
            </a:extLst>
          </p:cNvPr>
          <p:cNvGrpSpPr/>
          <p:nvPr/>
        </p:nvGrpSpPr>
        <p:grpSpPr>
          <a:xfrm>
            <a:off x="8363359" y="3155722"/>
            <a:ext cx="765486" cy="369332"/>
            <a:chOff x="8470792" y="3181237"/>
            <a:chExt cx="765486" cy="369332"/>
          </a:xfrm>
        </p:grpSpPr>
        <p:sp>
          <p:nvSpPr>
            <p:cNvPr id="58" name="Rectangle: Single Corner Snipped 57">
              <a:extLst>
                <a:ext uri="{FF2B5EF4-FFF2-40B4-BE49-F238E27FC236}">
                  <a16:creationId xmlns:a16="http://schemas.microsoft.com/office/drawing/2014/main" id="{70649C3C-5ABD-415F-A49B-E9CF397D2463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A6F61D7-C0A9-4016-917D-EC9650F88DA0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43D89E-7BD1-4714-9B34-9E511D37199A}"/>
              </a:ext>
            </a:extLst>
          </p:cNvPr>
          <p:cNvGrpSpPr/>
          <p:nvPr/>
        </p:nvGrpSpPr>
        <p:grpSpPr>
          <a:xfrm>
            <a:off x="126598" y="3142372"/>
            <a:ext cx="889544" cy="369332"/>
            <a:chOff x="65091" y="1511632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77460" y="1580047"/>
              <a:ext cx="541383" cy="20829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65091" y="1511632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FB3272C-DD9D-4910-8DFA-EEE85783F07D}"/>
              </a:ext>
            </a:extLst>
          </p:cNvPr>
          <p:cNvSpPr txBox="1"/>
          <p:nvPr/>
        </p:nvSpPr>
        <p:spPr>
          <a:xfrm>
            <a:off x="6083327" y="1533312"/>
            <a:ext cx="2558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jump; 2.ra=PC+4=0x00400008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F4906A-88EE-44EE-B492-919B986356CA}"/>
              </a:ext>
            </a:extLst>
          </p:cNvPr>
          <p:cNvSpPr txBox="1"/>
          <p:nvPr/>
        </p:nvSpPr>
        <p:spPr>
          <a:xfrm>
            <a:off x="6122040" y="2260169"/>
            <a:ext cx="2558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SP= 0x7fffeff4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</p:spTree>
    <p:extLst>
      <p:ext uri="{BB962C8B-B14F-4D97-AF65-F5344CB8AC3E}">
        <p14:creationId xmlns:p14="http://schemas.microsoft.com/office/powerpoint/2010/main" val="271267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896BF95-A861-41B8-85D8-5DD9D5BB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21" r="35419"/>
          <a:stretch/>
        </p:blipFill>
        <p:spPr>
          <a:xfrm>
            <a:off x="2079421" y="1562440"/>
            <a:ext cx="1941729" cy="4030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9773-E9C2-4E89-B80F-A3954E16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7"/>
          <a:stretch/>
        </p:blipFill>
        <p:spPr>
          <a:xfrm>
            <a:off x="4035049" y="1564041"/>
            <a:ext cx="2126760" cy="403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4F10F-F16C-4F06-90F4-5EB0C2153D3D}"/>
              </a:ext>
            </a:extLst>
          </p:cNvPr>
          <p:cNvSpPr txBox="1"/>
          <p:nvPr/>
        </p:nvSpPr>
        <p:spPr>
          <a:xfrm>
            <a:off x="3447959" y="52984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5D79-40E4-49B6-ABF2-5DDF9AE13717}"/>
              </a:ext>
            </a:extLst>
          </p:cNvPr>
          <p:cNvSpPr txBox="1"/>
          <p:nvPr/>
        </p:nvSpPr>
        <p:spPr>
          <a:xfrm>
            <a:off x="7662970" y="206872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Dr. Caiwen 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F23CF-A1B2-47F4-969D-68C34FA52084}"/>
              </a:ext>
            </a:extLst>
          </p:cNvPr>
          <p:cNvSpPr txBox="1"/>
          <p:nvPr/>
        </p:nvSpPr>
        <p:spPr>
          <a:xfrm>
            <a:off x="1471254" y="30132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DA62B-9BDB-4AC9-B4B4-D8A9E3FF2A90}"/>
              </a:ext>
            </a:extLst>
          </p:cNvPr>
          <p:cNvSpPr txBox="1"/>
          <p:nvPr/>
        </p:nvSpPr>
        <p:spPr>
          <a:xfrm>
            <a:off x="1352721" y="154670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95FD6-4843-4353-B721-9D754752A9FB}"/>
              </a:ext>
            </a:extLst>
          </p:cNvPr>
          <p:cNvSpPr txBox="1"/>
          <p:nvPr/>
        </p:nvSpPr>
        <p:spPr>
          <a:xfrm>
            <a:off x="3937573" y="153331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9F246-D62B-48CB-BA56-37122142243B}"/>
              </a:ext>
            </a:extLst>
          </p:cNvPr>
          <p:cNvSpPr txBox="1"/>
          <p:nvPr/>
        </p:nvSpPr>
        <p:spPr>
          <a:xfrm>
            <a:off x="1471254" y="508315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C07C8-9C61-4184-866C-67703E7035B0}"/>
              </a:ext>
            </a:extLst>
          </p:cNvPr>
          <p:cNvCxnSpPr/>
          <p:nvPr/>
        </p:nvCxnSpPr>
        <p:spPr>
          <a:xfrm>
            <a:off x="2046986" y="96345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3D884-CBF1-4B06-8AE2-354C282255F2}"/>
              </a:ext>
            </a:extLst>
          </p:cNvPr>
          <p:cNvCxnSpPr/>
          <p:nvPr/>
        </p:nvCxnSpPr>
        <p:spPr>
          <a:xfrm>
            <a:off x="4060917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A8446-6A63-45FE-B572-14B2F3FD8402}"/>
              </a:ext>
            </a:extLst>
          </p:cNvPr>
          <p:cNvSpPr/>
          <p:nvPr/>
        </p:nvSpPr>
        <p:spPr>
          <a:xfrm>
            <a:off x="823553" y="1029824"/>
            <a:ext cx="6817664" cy="3245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D04C4-42B5-4512-B197-4B7F0919DFF1}"/>
              </a:ext>
            </a:extLst>
          </p:cNvPr>
          <p:cNvSpPr txBox="1"/>
          <p:nvPr/>
        </p:nvSpPr>
        <p:spPr>
          <a:xfrm>
            <a:off x="1322636" y="119904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E596A-4BD8-4CBD-8557-2EF953F736B8}"/>
              </a:ext>
            </a:extLst>
          </p:cNvPr>
          <p:cNvSpPr txBox="1"/>
          <p:nvPr/>
        </p:nvSpPr>
        <p:spPr>
          <a:xfrm>
            <a:off x="2130322" y="11821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968D5-B00E-4B2F-997F-F7112BE9EB4A}"/>
              </a:ext>
            </a:extLst>
          </p:cNvPr>
          <p:cNvSpPr txBox="1"/>
          <p:nvPr/>
        </p:nvSpPr>
        <p:spPr>
          <a:xfrm>
            <a:off x="4895489" y="1187978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6E3BD-41F4-4EAA-9C85-A4407F6AC205}"/>
              </a:ext>
            </a:extLst>
          </p:cNvPr>
          <p:cNvSpPr txBox="1"/>
          <p:nvPr/>
        </p:nvSpPr>
        <p:spPr>
          <a:xfrm>
            <a:off x="187493" y="523809"/>
            <a:ext cx="301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SP=0x7fffeffc; n=3 (a0=3)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2B92A-9868-458A-BF88-3C33D3B9A2B8}"/>
              </a:ext>
            </a:extLst>
          </p:cNvPr>
          <p:cNvSpPr txBox="1"/>
          <p:nvPr/>
        </p:nvSpPr>
        <p:spPr>
          <a:xfrm>
            <a:off x="2429864" y="2271593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(fact)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49D43-3F3E-4187-8040-BAD157D8AA96}"/>
              </a:ext>
            </a:extLst>
          </p:cNvPr>
          <p:cNvSpPr txBox="1"/>
          <p:nvPr/>
        </p:nvSpPr>
        <p:spPr>
          <a:xfrm>
            <a:off x="2427964" y="3888931"/>
            <a:ext cx="54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(else)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13773F-CEE9-41B0-BEFB-96A241338D8B}"/>
              </a:ext>
            </a:extLst>
          </p:cNvPr>
          <p:cNvGrpSpPr/>
          <p:nvPr/>
        </p:nvGrpSpPr>
        <p:grpSpPr>
          <a:xfrm>
            <a:off x="8363359" y="3155722"/>
            <a:ext cx="765486" cy="369332"/>
            <a:chOff x="8470792" y="3181237"/>
            <a:chExt cx="765486" cy="369332"/>
          </a:xfrm>
        </p:grpSpPr>
        <p:sp>
          <p:nvSpPr>
            <p:cNvPr id="58" name="Rectangle: Single Corner Snipped 57">
              <a:extLst>
                <a:ext uri="{FF2B5EF4-FFF2-40B4-BE49-F238E27FC236}">
                  <a16:creationId xmlns:a16="http://schemas.microsoft.com/office/drawing/2014/main" id="{70649C3C-5ABD-415F-A49B-E9CF397D2463}"/>
                </a:ext>
              </a:extLst>
            </p:cNvPr>
            <p:cNvSpPr/>
            <p:nvPr/>
          </p:nvSpPr>
          <p:spPr>
            <a:xfrm>
              <a:off x="8470792" y="3198974"/>
              <a:ext cx="557032" cy="308489"/>
            </a:xfrm>
            <a:prstGeom prst="snip1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A6F61D7-C0A9-4016-917D-EC9650F88DA0}"/>
                </a:ext>
              </a:extLst>
            </p:cNvPr>
            <p:cNvSpPr txBox="1"/>
            <p:nvPr/>
          </p:nvSpPr>
          <p:spPr>
            <a:xfrm>
              <a:off x="8496771" y="3181237"/>
              <a:ext cx="73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SP-&gt;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43D89E-7BD1-4714-9B34-9E511D37199A}"/>
              </a:ext>
            </a:extLst>
          </p:cNvPr>
          <p:cNvGrpSpPr/>
          <p:nvPr/>
        </p:nvGrpSpPr>
        <p:grpSpPr>
          <a:xfrm>
            <a:off x="94677" y="3842764"/>
            <a:ext cx="889544" cy="369332"/>
            <a:chOff x="65091" y="1511632"/>
            <a:chExt cx="889544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593A0B-799A-4577-A9A3-D5CC98A43438}"/>
                </a:ext>
              </a:extLst>
            </p:cNvPr>
            <p:cNvSpPr/>
            <p:nvPr/>
          </p:nvSpPr>
          <p:spPr>
            <a:xfrm>
              <a:off x="77460" y="1580047"/>
              <a:ext cx="541383" cy="20829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1022A9-49E6-4C8D-A3E4-1499ED663443}"/>
                </a:ext>
              </a:extLst>
            </p:cNvPr>
            <p:cNvSpPr txBox="1"/>
            <p:nvPr/>
          </p:nvSpPr>
          <p:spPr>
            <a:xfrm>
              <a:off x="65091" y="1511632"/>
              <a:ext cx="889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PC-&gt;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C2390866-E37E-4298-99D6-914CF64A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6" b="73032"/>
          <a:stretch/>
        </p:blipFill>
        <p:spPr>
          <a:xfrm>
            <a:off x="8932948" y="2383811"/>
            <a:ext cx="2943865" cy="116416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8F745-9E11-4C76-A212-A6D237DDDCFB}"/>
              </a:ext>
            </a:extLst>
          </p:cNvPr>
          <p:cNvSpPr/>
          <p:nvPr/>
        </p:nvSpPr>
        <p:spPr>
          <a:xfrm>
            <a:off x="10131671" y="3234389"/>
            <a:ext cx="1562100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895B3E-E953-41BA-A666-3C5D1B3B1D6E}"/>
              </a:ext>
            </a:extLst>
          </p:cNvPr>
          <p:cNvSpPr/>
          <p:nvPr/>
        </p:nvSpPr>
        <p:spPr>
          <a:xfrm>
            <a:off x="10131671" y="2825759"/>
            <a:ext cx="1623156" cy="29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58047-DF43-42E8-B533-A29DB6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5" y="1580047"/>
            <a:ext cx="1148406" cy="39948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A8B5E-E268-4E1D-98BC-5DDF4E205D74}"/>
              </a:ext>
            </a:extLst>
          </p:cNvPr>
          <p:cNvSpPr txBox="1"/>
          <p:nvPr/>
        </p:nvSpPr>
        <p:spPr>
          <a:xfrm>
            <a:off x="866853" y="996581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C32BC-761F-4D37-B032-C37FAE61A00D}"/>
              </a:ext>
            </a:extLst>
          </p:cNvPr>
          <p:cNvSpPr txBox="1"/>
          <p:nvPr/>
        </p:nvSpPr>
        <p:spPr>
          <a:xfrm>
            <a:off x="2557648" y="965978"/>
            <a:ext cx="95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F470D4-EE2E-4B51-B3E4-94FF8BE16DA7}"/>
              </a:ext>
            </a:extLst>
          </p:cNvPr>
          <p:cNvSpPr txBox="1"/>
          <p:nvPr/>
        </p:nvSpPr>
        <p:spPr>
          <a:xfrm>
            <a:off x="4460154" y="967579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 Basic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418534-36E9-4015-819D-317519879736}"/>
              </a:ext>
            </a:extLst>
          </p:cNvPr>
          <p:cNvSpPr txBox="1"/>
          <p:nvPr/>
        </p:nvSpPr>
        <p:spPr>
          <a:xfrm>
            <a:off x="6475174" y="932326"/>
            <a:ext cx="151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A3848-5C1D-42BD-9074-4F0747F4CF3B}"/>
              </a:ext>
            </a:extLst>
          </p:cNvPr>
          <p:cNvCxnSpPr/>
          <p:nvPr/>
        </p:nvCxnSpPr>
        <p:spPr>
          <a:xfrm>
            <a:off x="6161809" y="932326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FB3272C-DD9D-4910-8DFA-EEE85783F07D}"/>
              </a:ext>
            </a:extLst>
          </p:cNvPr>
          <p:cNvSpPr txBox="1"/>
          <p:nvPr/>
        </p:nvSpPr>
        <p:spPr>
          <a:xfrm>
            <a:off x="6083327" y="1533312"/>
            <a:ext cx="2558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jump; 2.ra=PC+4=0x00400008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F4906A-88EE-44EE-B492-919B986356CA}"/>
              </a:ext>
            </a:extLst>
          </p:cNvPr>
          <p:cNvSpPr txBox="1"/>
          <p:nvPr/>
        </p:nvSpPr>
        <p:spPr>
          <a:xfrm>
            <a:off x="6122040" y="2260169"/>
            <a:ext cx="2558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SP= 0x7fffeff4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738578-9CE9-4CCE-BB49-81E0E7D87742}"/>
              </a:ext>
            </a:extLst>
          </p:cNvPr>
          <p:cNvCxnSpPr/>
          <p:nvPr/>
        </p:nvCxnSpPr>
        <p:spPr>
          <a:xfrm>
            <a:off x="823553" y="904809"/>
            <a:ext cx="0" cy="53043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3ACCB9-456C-46B7-98C7-83089CCEE7A9}"/>
              </a:ext>
            </a:extLst>
          </p:cNvPr>
          <p:cNvSpPr txBox="1"/>
          <p:nvPr/>
        </p:nvSpPr>
        <p:spPr>
          <a:xfrm>
            <a:off x="10099723" y="2786390"/>
            <a:ext cx="180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0x00400008 (ra)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3734-B89A-48EC-AED3-276B99D3B66B}"/>
              </a:ext>
            </a:extLst>
          </p:cNvPr>
          <p:cNvSpPr txBox="1"/>
          <p:nvPr/>
        </p:nvSpPr>
        <p:spPr>
          <a:xfrm>
            <a:off x="10095927" y="3143037"/>
            <a:ext cx="191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0x00000003 (a0)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9CE5-4E91-4C80-AEAD-8F505152DF43}"/>
              </a:ext>
            </a:extLst>
          </p:cNvPr>
          <p:cNvSpPr txBox="1"/>
          <p:nvPr/>
        </p:nvSpPr>
        <p:spPr>
          <a:xfrm>
            <a:off x="6187677" y="2968203"/>
            <a:ext cx="604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t0= 1</a:t>
            </a:r>
          </a:p>
        </p:txBody>
      </p:sp>
    </p:spTree>
    <p:extLst>
      <p:ext uri="{BB962C8B-B14F-4D97-AF65-F5344CB8AC3E}">
        <p14:creationId xmlns:p14="http://schemas.microsoft.com/office/powerpoint/2010/main" val="2583433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4572</Words>
  <Application>Microsoft Office PowerPoint</Application>
  <PresentationFormat>Widescreen</PresentationFormat>
  <Paragraphs>1603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PowerPoint Presentation</vt:lpstr>
      <vt:lpstr>RISC-V code for fact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Ding Caiwen</dc:creator>
  <cp:lastModifiedBy>Ding, Caiwen</cp:lastModifiedBy>
  <cp:revision>92</cp:revision>
  <dcterms:created xsi:type="dcterms:W3CDTF">2021-02-11T00:49:00Z</dcterms:created>
  <dcterms:modified xsi:type="dcterms:W3CDTF">2021-10-12T14:52:33Z</dcterms:modified>
</cp:coreProperties>
</file>