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notesMaster+xml" PartName="/ppt/notesMasters/notes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9753600" cx="13004800"/>
  <p:notesSz cx="6858000" cy="9144000"/>
  <p:defaultTextStyle>
    <a:defPPr defTabSz="914400" hangingPunct="0" indent="0" latinLnBrk="1" lvl="0" marL="0" marR="0" rtl="0" algn="l" fontAlgn="auto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i="0" kumimoji="0" normalizeH="0" spc="0" sz="1800" u="none" cap="none" strike="noStrike">
        <a:ln>
          <a:noFill/>
        </a:ln>
        <a:solidFill>
          <a:srgbClr val="000000"/>
        </a:solidFill>
        <a:effectLst/>
      </a:defRPr>
    </a:defPPr>
    <a:lvl1pPr defTabSz="584200" hangingPunct="0" indent="0" latinLnBrk="0" lvl="0" marL="0" marR="0" rtl="0" algn="ctr" fontAlgn="auto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i="0" kumimoji="0" normalizeH="0" spc="0" sz="2400" u="none" cap="none" strike="noStrike">
        <a:ln>
          <a:noFill/>
        </a:ln>
        <a:solidFill>
          <a:srgbClr val="000000"/>
        </a:solidFill>
        <a:effectLst/>
        <a:latin typeface="Helvetica Neue"/>
        <a:ea typeface="Helvetica Neue"/>
        <a:cs typeface="Helvetica Neue"/>
        <a:sym typeface="Helvetica Neue"/>
      </a:defRPr>
    </a:lvl1pPr>
    <a:lvl2pPr defTabSz="584200" hangingPunct="0" indent="228600" latinLnBrk="0" lvl="1" marL="0" marR="0" rtl="0" algn="ctr" fontAlgn="auto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i="0" kumimoji="0" normalizeH="0" spc="0" sz="2400" u="none" cap="none" strike="noStrike">
        <a:ln>
          <a:noFill/>
        </a:ln>
        <a:solidFill>
          <a:srgbClr val="000000"/>
        </a:solidFill>
        <a:effectLst/>
        <a:latin typeface="Helvetica Neue"/>
        <a:ea typeface="Helvetica Neue"/>
        <a:cs typeface="Helvetica Neue"/>
        <a:sym typeface="Helvetica Neue"/>
      </a:defRPr>
    </a:lvl2pPr>
    <a:lvl3pPr defTabSz="584200" hangingPunct="0" indent="457200" latinLnBrk="0" lvl="2" marL="0" marR="0" rtl="0" algn="ctr" fontAlgn="auto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i="0" kumimoji="0" normalizeH="0" spc="0" sz="2400" u="none" cap="none" strike="noStrike">
        <a:ln>
          <a:noFill/>
        </a:ln>
        <a:solidFill>
          <a:srgbClr val="000000"/>
        </a:solidFill>
        <a:effectLst/>
        <a:latin typeface="Helvetica Neue"/>
        <a:ea typeface="Helvetica Neue"/>
        <a:cs typeface="Helvetica Neue"/>
        <a:sym typeface="Helvetica Neue"/>
      </a:defRPr>
    </a:lvl3pPr>
    <a:lvl4pPr defTabSz="584200" hangingPunct="0" indent="685800" latinLnBrk="0" lvl="3" marL="0" marR="0" rtl="0" algn="ctr" fontAlgn="auto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i="0" kumimoji="0" normalizeH="0" spc="0" sz="2400" u="none" cap="none" strike="noStrike">
        <a:ln>
          <a:noFill/>
        </a:ln>
        <a:solidFill>
          <a:srgbClr val="000000"/>
        </a:solidFill>
        <a:effectLst/>
        <a:latin typeface="Helvetica Neue"/>
        <a:ea typeface="Helvetica Neue"/>
        <a:cs typeface="Helvetica Neue"/>
        <a:sym typeface="Helvetica Neue"/>
      </a:defRPr>
    </a:lvl4pPr>
    <a:lvl5pPr defTabSz="584200" hangingPunct="0" indent="914400" latinLnBrk="0" lvl="4" marL="0" marR="0" rtl="0" algn="ctr" fontAlgn="auto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i="0" kumimoji="0" normalizeH="0" spc="0" sz="2400" u="none" cap="none" strike="noStrike">
        <a:ln>
          <a:noFill/>
        </a:ln>
        <a:solidFill>
          <a:srgbClr val="000000"/>
        </a:solidFill>
        <a:effectLst/>
        <a:latin typeface="Helvetica Neue"/>
        <a:ea typeface="Helvetica Neue"/>
        <a:cs typeface="Helvetica Neue"/>
        <a:sym typeface="Helvetica Neue"/>
      </a:defRPr>
    </a:lvl5pPr>
    <a:lvl6pPr defTabSz="584200" hangingPunct="0" indent="1143000" latinLnBrk="0" lvl="5" marL="0" marR="0" rtl="0" algn="ctr" fontAlgn="auto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i="0" kumimoji="0" normalizeH="0" spc="0" sz="2400" u="none" cap="none" strike="noStrike">
        <a:ln>
          <a:noFill/>
        </a:ln>
        <a:solidFill>
          <a:srgbClr val="000000"/>
        </a:solidFill>
        <a:effectLst/>
        <a:latin typeface="Helvetica Neue"/>
        <a:ea typeface="Helvetica Neue"/>
        <a:cs typeface="Helvetica Neue"/>
        <a:sym typeface="Helvetica Neue"/>
      </a:defRPr>
    </a:lvl6pPr>
    <a:lvl7pPr defTabSz="584200" hangingPunct="0" indent="1371600" latinLnBrk="0" lvl="6" marL="0" marR="0" rtl="0" algn="ctr" fontAlgn="auto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i="0" kumimoji="0" normalizeH="0" spc="0" sz="2400" u="none" cap="none" strike="noStrike">
        <a:ln>
          <a:noFill/>
        </a:ln>
        <a:solidFill>
          <a:srgbClr val="000000"/>
        </a:solidFill>
        <a:effectLst/>
        <a:latin typeface="Helvetica Neue"/>
        <a:ea typeface="Helvetica Neue"/>
        <a:cs typeface="Helvetica Neue"/>
        <a:sym typeface="Helvetica Neue"/>
      </a:defRPr>
    </a:lvl7pPr>
    <a:lvl8pPr defTabSz="584200" hangingPunct="0" indent="1600200" latinLnBrk="0" lvl="7" marL="0" marR="0" rtl="0" algn="ctr" fontAlgn="auto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i="0" kumimoji="0" normalizeH="0" spc="0" sz="2400" u="none" cap="none" strike="noStrike">
        <a:ln>
          <a:noFill/>
        </a:ln>
        <a:solidFill>
          <a:srgbClr val="000000"/>
        </a:solidFill>
        <a:effectLst/>
        <a:latin typeface="Helvetica Neue"/>
        <a:ea typeface="Helvetica Neue"/>
        <a:cs typeface="Helvetica Neue"/>
        <a:sym typeface="Helvetica Neue"/>
      </a:defRPr>
    </a:lvl8pPr>
    <a:lvl9pPr defTabSz="584200" hangingPunct="0" indent="1828800" latinLnBrk="0" lvl="8" marL="0" marR="0" rtl="0" algn="ctr" fontAlgn="auto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i="0" kumimoji="0" normalizeH="0" spc="0" sz="2400" u="none" cap="none" strike="noStrike">
        <a:ln>
          <a:noFill/>
        </a:ln>
        <a:solidFill>
          <a:srgbClr val="000000"/>
        </a:solidFill>
        <a:effectLst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2.xml"/><Relationship Id="rId5" Type="http://schemas.openxmlformats.org/officeDocument/2006/relationships/slide" Target="slides/slide1.xml"/><Relationship Id="rId8" Type="http://schemas.openxmlformats.org/officeDocument/2006/relationships/slide" Target="slides/slide4.xml"/><Relationship Id="rId4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1" Type="http://schemas.openxmlformats.org/officeDocument/2006/relationships/theme" Target="theme/theme1.xml"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do Título</a:t>
            </a:r>
          </a:p>
        </p:txBody>
      </p:sp>
      <p:sp>
        <p:nvSpPr>
          <p:cNvPr id="12" name="Nível de Corpo Um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aime Silveira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–Jaime Silveira</a:t>
            </a:r>
          </a:p>
        </p:txBody>
      </p:sp>
      <p:sp>
        <p:nvSpPr>
          <p:cNvPr id="94" name="“Digite uma citação aqui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“Digite uma citação aqui.” </a:t>
            </a:r>
          </a:p>
        </p:txBody>
      </p:sp>
      <p:sp>
        <p:nvSpPr>
          <p:cNvPr id="9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m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m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o do Título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do Título</a:t>
            </a:r>
          </a:p>
        </p:txBody>
      </p:sp>
      <p:sp>
        <p:nvSpPr>
          <p:cNvPr id="22" name="Nível de Corpo Um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o Título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3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m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o do Título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do Título</a:t>
            </a:r>
          </a:p>
        </p:txBody>
      </p:sp>
      <p:sp>
        <p:nvSpPr>
          <p:cNvPr id="40" name="Nível de Corpo Um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49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57" name="Nível de Corpo U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m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67" name="Nível de Corpo Um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Número do Slide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ível de Corpo Um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m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m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m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do Título</a:t>
            </a:r>
          </a:p>
        </p:txBody>
      </p:sp>
      <p:sp>
        <p:nvSpPr>
          <p:cNvPr id="3" name="Nível de Corpo Um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chemeClr val="accent4">
            <a:hueOff val="-1081314"/>
            <a:satOff val="4338"/>
            <a:lumOff val="-8931"/>
          </a:schemeClr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chemeClr val="accent4">
            <a:hueOff val="-1081314"/>
            <a:satOff val="4338"/>
            <a:lumOff val="-8931"/>
          </a:schemeClr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chemeClr val="accent4">
            <a:hueOff val="-1081314"/>
            <a:satOff val="4338"/>
            <a:lumOff val="-8931"/>
          </a:schemeClr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chemeClr val="accent4">
            <a:hueOff val="-1081314"/>
            <a:satOff val="4338"/>
            <a:lumOff val="-8931"/>
          </a:schemeClr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chemeClr val="accent4">
            <a:hueOff val="-1081314"/>
            <a:satOff val="4338"/>
            <a:lumOff val="-8931"/>
          </a:schemeClr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chemeClr val="accent4">
            <a:hueOff val="-1081314"/>
            <a:satOff val="4338"/>
            <a:lumOff val="-8931"/>
          </a:schemeClr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chemeClr val="accent4">
            <a:hueOff val="-1081314"/>
            <a:satOff val="4338"/>
            <a:lumOff val="-8931"/>
          </a:schemeClr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chemeClr val="accent4">
            <a:hueOff val="-1081314"/>
            <a:satOff val="4338"/>
            <a:lumOff val="-8931"/>
          </a:schemeClr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chemeClr val="accent4">
            <a:hueOff val="-1081314"/>
            <a:satOff val="4338"/>
            <a:lumOff val="-8931"/>
          </a:schemeClr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<Relationships xmlns="http://schemas.openxmlformats.org/package/2006/relationships"><Relationship Id="rId5" Type="http://schemas.openxmlformats.org/officeDocument/2006/relationships/image" Target="../media/image5.png"/><Relationship Id="rId12" Type="http://schemas.openxmlformats.org/officeDocument/2006/relationships/image" Target="../media/image12.png"/><Relationship Id="rId15" Type="http://schemas.openxmlformats.org/officeDocument/2006/relationships/image" Target="../media/image15.png"/><Relationship Id="rId11" Type="http://schemas.openxmlformats.org/officeDocument/2006/relationships/image" Target="../media/image11.png"/><Relationship Id="rId14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0" Type="http://schemas.openxmlformats.org/officeDocument/2006/relationships/image" Target="../media/image10.png"/><Relationship Id="rId13" Type="http://schemas.openxmlformats.org/officeDocument/2006/relationships/image" Target="../media/image13.png"/><Relationship Id="rId8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3" Type="http://schemas.openxmlformats.org/officeDocument/2006/relationships/image" Target="../media/image3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82C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tângulo Arredondado"/>
          <p:cNvSpPr/>
          <p:nvPr/>
        </p:nvSpPr>
        <p:spPr>
          <a:xfrm>
            <a:off x="373749" y="9238878"/>
            <a:ext cx="1783220" cy="127133"/>
          </a:xfrm>
          <a:prstGeom prst="roundRect">
            <a:avLst>
              <a:gd name="adj" fmla="val 50000"/>
            </a:avLst>
          </a:prstGeom>
          <a:solidFill>
            <a:srgbClr val="C678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" name="Retângulo Arredondado"/>
          <p:cNvSpPr/>
          <p:nvPr/>
        </p:nvSpPr>
        <p:spPr>
          <a:xfrm>
            <a:off x="3074329" y="9238878"/>
            <a:ext cx="871006" cy="127133"/>
          </a:xfrm>
          <a:prstGeom prst="roundRect">
            <a:avLst>
              <a:gd name="adj" fmla="val 50000"/>
            </a:avLst>
          </a:prstGeom>
          <a:solidFill>
            <a:srgbClr val="61AFE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" name="Retângulo Arredondado"/>
          <p:cNvSpPr/>
          <p:nvPr/>
        </p:nvSpPr>
        <p:spPr>
          <a:xfrm>
            <a:off x="4581955" y="9238878"/>
            <a:ext cx="1259082" cy="127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0" y="21600"/>
                </a:moveTo>
                <a:lnTo>
                  <a:pt x="20510" y="21600"/>
                </a:lnTo>
                <a:cubicBezTo>
                  <a:pt x="20510" y="21600"/>
                  <a:pt x="20510" y="21600"/>
                  <a:pt x="20510" y="21600"/>
                </a:cubicBezTo>
                <a:cubicBezTo>
                  <a:pt x="21112" y="21600"/>
                  <a:pt x="21600" y="16765"/>
                  <a:pt x="21600" y="10800"/>
                </a:cubicBezTo>
                <a:cubicBezTo>
                  <a:pt x="21600" y="10800"/>
                  <a:pt x="21600" y="10800"/>
                  <a:pt x="21600" y="10800"/>
                </a:cubicBezTo>
                <a:cubicBezTo>
                  <a:pt x="21600" y="10800"/>
                  <a:pt x="21600" y="10800"/>
                  <a:pt x="21600" y="10800"/>
                </a:cubicBezTo>
                <a:cubicBezTo>
                  <a:pt x="21600" y="4835"/>
                  <a:pt x="21112" y="0"/>
                  <a:pt x="20510" y="0"/>
                </a:cubicBezTo>
                <a:cubicBezTo>
                  <a:pt x="20510" y="0"/>
                  <a:pt x="20510" y="0"/>
                  <a:pt x="20510" y="0"/>
                </a:cubicBezTo>
                <a:lnTo>
                  <a:pt x="1090" y="0"/>
                </a:lnTo>
                <a:cubicBezTo>
                  <a:pt x="1090" y="0"/>
                  <a:pt x="1090" y="0"/>
                  <a:pt x="1090" y="0"/>
                </a:cubicBezTo>
                <a:cubicBezTo>
                  <a:pt x="488" y="0"/>
                  <a:pt x="0" y="4835"/>
                  <a:pt x="0" y="10800"/>
                </a:cubicBezTo>
                <a:cubicBezTo>
                  <a:pt x="0" y="10800"/>
                  <a:pt x="0" y="10800"/>
                  <a:pt x="0" y="10800"/>
                </a:cubicBezTo>
                <a:cubicBezTo>
                  <a:pt x="0" y="10800"/>
                  <a:pt x="0" y="10800"/>
                  <a:pt x="0" y="10800"/>
                </a:cubicBezTo>
                <a:cubicBezTo>
                  <a:pt x="0" y="16765"/>
                  <a:pt x="488" y="21600"/>
                  <a:pt x="1090" y="21600"/>
                </a:cubicBezTo>
                <a:cubicBezTo>
                  <a:pt x="1090" y="21600"/>
                  <a:pt x="1090" y="21600"/>
                  <a:pt x="1090" y="21600"/>
                </a:cubicBezTo>
                <a:close/>
              </a:path>
            </a:pathLst>
          </a:custGeom>
          <a:solidFill>
            <a:srgbClr val="E06C7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" name="Retângulo Arredondado"/>
          <p:cNvSpPr/>
          <p:nvPr/>
        </p:nvSpPr>
        <p:spPr>
          <a:xfrm>
            <a:off x="4078897" y="9238878"/>
            <a:ext cx="369496" cy="127133"/>
          </a:xfrm>
          <a:prstGeom prst="roundRect">
            <a:avLst>
              <a:gd name="adj" fmla="val 50000"/>
            </a:avLst>
          </a:prstGeom>
          <a:solidFill>
            <a:srgbClr val="ABB2B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3" name="Retângulo Arredondado"/>
          <p:cNvSpPr/>
          <p:nvPr/>
        </p:nvSpPr>
        <p:spPr>
          <a:xfrm>
            <a:off x="2290531" y="9238878"/>
            <a:ext cx="650237" cy="127133"/>
          </a:xfrm>
          <a:prstGeom prst="roundRect">
            <a:avLst>
              <a:gd name="adj" fmla="val 50000"/>
            </a:avLst>
          </a:prstGeom>
          <a:solidFill>
            <a:srgbClr val="E5C0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24" name="Captura de Tela 2017-10-10 às 22.13.16.png" descr="Captura de Tela 2017-10-10 às 22.13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5518" y="3829050"/>
            <a:ext cx="12141201" cy="2095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Retângulo Arredondado"/>
          <p:cNvSpPr/>
          <p:nvPr/>
        </p:nvSpPr>
        <p:spPr>
          <a:xfrm>
            <a:off x="5974599" y="9238878"/>
            <a:ext cx="952022" cy="127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42" y="21600"/>
                </a:moveTo>
                <a:lnTo>
                  <a:pt x="20158" y="21600"/>
                </a:lnTo>
                <a:cubicBezTo>
                  <a:pt x="20158" y="21600"/>
                  <a:pt x="20158" y="21600"/>
                  <a:pt x="20158" y="21600"/>
                </a:cubicBezTo>
                <a:cubicBezTo>
                  <a:pt x="20954" y="21600"/>
                  <a:pt x="21600" y="16765"/>
                  <a:pt x="21600" y="10800"/>
                </a:cubicBezTo>
                <a:cubicBezTo>
                  <a:pt x="21600" y="10800"/>
                  <a:pt x="21600" y="10800"/>
                  <a:pt x="21600" y="10800"/>
                </a:cubicBezTo>
                <a:cubicBezTo>
                  <a:pt x="21600" y="10800"/>
                  <a:pt x="21600" y="10800"/>
                  <a:pt x="21600" y="10800"/>
                </a:cubicBezTo>
                <a:cubicBezTo>
                  <a:pt x="21600" y="4835"/>
                  <a:pt x="20954" y="0"/>
                  <a:pt x="20158" y="0"/>
                </a:cubicBezTo>
                <a:cubicBezTo>
                  <a:pt x="20158" y="0"/>
                  <a:pt x="20158" y="0"/>
                  <a:pt x="20158" y="0"/>
                </a:cubicBezTo>
                <a:lnTo>
                  <a:pt x="1442" y="0"/>
                </a:lnTo>
                <a:cubicBezTo>
                  <a:pt x="1442" y="0"/>
                  <a:pt x="1442" y="0"/>
                  <a:pt x="1442" y="0"/>
                </a:cubicBezTo>
                <a:cubicBezTo>
                  <a:pt x="646" y="0"/>
                  <a:pt x="0" y="4835"/>
                  <a:pt x="0" y="10800"/>
                </a:cubicBezTo>
                <a:cubicBezTo>
                  <a:pt x="0" y="10800"/>
                  <a:pt x="0" y="10800"/>
                  <a:pt x="0" y="10800"/>
                </a:cubicBezTo>
                <a:cubicBezTo>
                  <a:pt x="0" y="10800"/>
                  <a:pt x="0" y="10800"/>
                  <a:pt x="0" y="10800"/>
                </a:cubicBezTo>
                <a:cubicBezTo>
                  <a:pt x="0" y="16765"/>
                  <a:pt x="646" y="21600"/>
                  <a:pt x="1442" y="21600"/>
                </a:cubicBezTo>
                <a:cubicBezTo>
                  <a:pt x="1442" y="21600"/>
                  <a:pt x="1442" y="21600"/>
                  <a:pt x="1442" y="21600"/>
                </a:cubicBezTo>
                <a:close/>
              </a:path>
            </a:pathLst>
          </a:custGeom>
          <a:solidFill>
            <a:srgbClr val="98C37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AF7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373749" y="359048"/>
            <a:ext cx="1783200" cy="127200"/>
          </a:xfrm>
          <a:prstGeom prst="roundRect">
            <a:avLst>
              <a:gd fmla="val 50000" name="adj"/>
            </a:avLst>
          </a:prstGeom>
          <a:solidFill>
            <a:srgbClr val="C678DD"/>
          </a:soli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3074329" y="359048"/>
            <a:ext cx="870900" cy="127200"/>
          </a:xfrm>
          <a:prstGeom prst="roundRect">
            <a:avLst>
              <a:gd fmla="val 50000" name="adj"/>
            </a:avLst>
          </a:prstGeom>
          <a:solidFill>
            <a:srgbClr val="61AFEF"/>
          </a:soli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4581955" y="359048"/>
            <a:ext cx="1259100" cy="127200"/>
          </a:xfrm>
          <a:custGeom>
            <a:pathLst>
              <a:path extrusionOk="0" h="120000" w="120000">
                <a:moveTo>
                  <a:pt x="6055" y="120000"/>
                </a:moveTo>
                <a:lnTo>
                  <a:pt x="113944" y="120000"/>
                </a:lnTo>
                <a:cubicBezTo>
                  <a:pt x="113944" y="120000"/>
                  <a:pt x="113944" y="120000"/>
                  <a:pt x="113944" y="120000"/>
                </a:cubicBezTo>
                <a:cubicBezTo>
                  <a:pt x="117288" y="120000"/>
                  <a:pt x="120000" y="93138"/>
                  <a:pt x="120000" y="60000"/>
                </a:cubicBezTo>
                <a:cubicBezTo>
                  <a:pt x="120000" y="60000"/>
                  <a:pt x="120000" y="60000"/>
                  <a:pt x="120000" y="60000"/>
                </a:cubicBezTo>
                <a:cubicBezTo>
                  <a:pt x="120000" y="60000"/>
                  <a:pt x="120000" y="60000"/>
                  <a:pt x="120000" y="60000"/>
                </a:cubicBezTo>
                <a:cubicBezTo>
                  <a:pt x="120000" y="26861"/>
                  <a:pt x="117288" y="0"/>
                  <a:pt x="113944" y="0"/>
                </a:cubicBezTo>
                <a:cubicBezTo>
                  <a:pt x="113944" y="0"/>
                  <a:pt x="113944" y="0"/>
                  <a:pt x="113944" y="0"/>
                </a:cubicBezTo>
                <a:lnTo>
                  <a:pt x="6055" y="0"/>
                </a:lnTo>
                <a:cubicBezTo>
                  <a:pt x="6055" y="0"/>
                  <a:pt x="6055" y="0"/>
                  <a:pt x="6055" y="0"/>
                </a:cubicBezTo>
                <a:cubicBezTo>
                  <a:pt x="2711" y="0"/>
                  <a:pt x="0" y="26861"/>
                  <a:pt x="0" y="60000"/>
                </a:cubicBezTo>
                <a:cubicBezTo>
                  <a:pt x="0" y="60000"/>
                  <a:pt x="0" y="60000"/>
                  <a:pt x="0" y="60000"/>
                </a:cubicBezTo>
                <a:cubicBezTo>
                  <a:pt x="0" y="60000"/>
                  <a:pt x="0" y="60000"/>
                  <a:pt x="0" y="60000"/>
                </a:cubicBezTo>
                <a:cubicBezTo>
                  <a:pt x="0" y="93138"/>
                  <a:pt x="2711" y="120000"/>
                  <a:pt x="6055" y="120000"/>
                </a:cubicBezTo>
                <a:cubicBezTo>
                  <a:pt x="6055" y="120000"/>
                  <a:pt x="6055" y="120000"/>
                  <a:pt x="6055" y="120000"/>
                </a:cubicBezTo>
                <a:close/>
              </a:path>
            </a:pathLst>
          </a:custGeom>
          <a:solidFill>
            <a:srgbClr val="E06C75"/>
          </a:soli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4078897" y="359048"/>
            <a:ext cx="369600" cy="127200"/>
          </a:xfrm>
          <a:prstGeom prst="roundRect">
            <a:avLst>
              <a:gd fmla="val 50000" name="adj"/>
            </a:avLst>
          </a:prstGeom>
          <a:solidFill>
            <a:srgbClr val="ABB2B6"/>
          </a:soli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2290531" y="359048"/>
            <a:ext cx="650100" cy="127200"/>
          </a:xfrm>
          <a:prstGeom prst="roundRect">
            <a:avLst>
              <a:gd fmla="val 50000" name="adj"/>
            </a:avLst>
          </a:prstGeom>
          <a:solidFill>
            <a:srgbClr val="E5C07B"/>
          </a:soli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5974599" y="359048"/>
            <a:ext cx="951900" cy="127200"/>
          </a:xfrm>
          <a:custGeom>
            <a:pathLst>
              <a:path extrusionOk="0" h="120000" w="120000">
                <a:moveTo>
                  <a:pt x="8011" y="120000"/>
                </a:moveTo>
                <a:lnTo>
                  <a:pt x="111988" y="120000"/>
                </a:lnTo>
                <a:cubicBezTo>
                  <a:pt x="111988" y="120000"/>
                  <a:pt x="111988" y="120000"/>
                  <a:pt x="111988" y="120000"/>
                </a:cubicBezTo>
                <a:cubicBezTo>
                  <a:pt x="116411" y="120000"/>
                  <a:pt x="120000" y="93138"/>
                  <a:pt x="120000" y="60000"/>
                </a:cubicBezTo>
                <a:cubicBezTo>
                  <a:pt x="120000" y="60000"/>
                  <a:pt x="120000" y="60000"/>
                  <a:pt x="120000" y="60000"/>
                </a:cubicBezTo>
                <a:cubicBezTo>
                  <a:pt x="120000" y="60000"/>
                  <a:pt x="120000" y="60000"/>
                  <a:pt x="120000" y="60000"/>
                </a:cubicBezTo>
                <a:cubicBezTo>
                  <a:pt x="120000" y="26861"/>
                  <a:pt x="116411" y="0"/>
                  <a:pt x="111988" y="0"/>
                </a:cubicBezTo>
                <a:cubicBezTo>
                  <a:pt x="111988" y="0"/>
                  <a:pt x="111988" y="0"/>
                  <a:pt x="111988" y="0"/>
                </a:cubicBezTo>
                <a:lnTo>
                  <a:pt x="8011" y="0"/>
                </a:lnTo>
                <a:cubicBezTo>
                  <a:pt x="8011" y="0"/>
                  <a:pt x="8011" y="0"/>
                  <a:pt x="8011" y="0"/>
                </a:cubicBezTo>
                <a:cubicBezTo>
                  <a:pt x="3588" y="0"/>
                  <a:pt x="0" y="26861"/>
                  <a:pt x="0" y="60000"/>
                </a:cubicBezTo>
                <a:cubicBezTo>
                  <a:pt x="0" y="60000"/>
                  <a:pt x="0" y="60000"/>
                  <a:pt x="0" y="60000"/>
                </a:cubicBezTo>
                <a:cubicBezTo>
                  <a:pt x="0" y="60000"/>
                  <a:pt x="0" y="60000"/>
                  <a:pt x="0" y="60000"/>
                </a:cubicBezTo>
                <a:cubicBezTo>
                  <a:pt x="0" y="93138"/>
                  <a:pt x="3588" y="120000"/>
                  <a:pt x="8011" y="120000"/>
                </a:cubicBezTo>
                <a:cubicBezTo>
                  <a:pt x="8011" y="120000"/>
                  <a:pt x="8011" y="120000"/>
                  <a:pt x="8011" y="120000"/>
                </a:cubicBezTo>
                <a:close/>
              </a:path>
            </a:pathLst>
          </a:custGeom>
          <a:solidFill>
            <a:srgbClr val="98C379"/>
          </a:soli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Shape 190"/>
          <p:cNvSpPr/>
          <p:nvPr/>
        </p:nvSpPr>
        <p:spPr>
          <a:xfrm rot="-5400000">
            <a:off x="2905774" y="5128940"/>
            <a:ext cx="7193400" cy="23700"/>
          </a:xfrm>
          <a:prstGeom prst="roundRect">
            <a:avLst>
              <a:gd fmla="val 50000" name="adj"/>
            </a:avLst>
          </a:prstGeom>
          <a:solidFill>
            <a:srgbClr val="ABB2B6"/>
          </a:soli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363684" y="586056"/>
            <a:ext cx="194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Lemon"/>
              <a:buNone/>
            </a:pPr>
            <a:r>
              <a:rPr i="0" lang="en-US" sz="3000" u="none" cap="none" strike="noStrike">
                <a:solidFill>
                  <a:srgbClr val="5E5E5E"/>
                </a:solidFill>
                <a:latin typeface="Inconsolata"/>
                <a:ea typeface="Inconsolata"/>
                <a:cs typeface="Inconsolata"/>
                <a:sym typeface="Inconsolata"/>
              </a:rPr>
              <a:t>timeline</a:t>
            </a:r>
          </a:p>
        </p:txBody>
      </p:sp>
      <p:sp>
        <p:nvSpPr>
          <p:cNvPr id="192" name="Shape 192"/>
          <p:cNvSpPr/>
          <p:nvPr/>
        </p:nvSpPr>
        <p:spPr>
          <a:xfrm>
            <a:off x="6623754" y="3841201"/>
            <a:ext cx="4332600" cy="895500"/>
          </a:xfrm>
          <a:custGeom>
            <a:pathLst>
              <a:path extrusionOk="0" h="120000" w="120000">
                <a:moveTo>
                  <a:pt x="7905" y="0"/>
                </a:moveTo>
                <a:cubicBezTo>
                  <a:pt x="6933" y="0"/>
                  <a:pt x="6144" y="3811"/>
                  <a:pt x="6144" y="8511"/>
                </a:cubicBezTo>
                <a:lnTo>
                  <a:pt x="6144" y="18033"/>
                </a:lnTo>
                <a:lnTo>
                  <a:pt x="0" y="29466"/>
                </a:lnTo>
                <a:lnTo>
                  <a:pt x="6144" y="40850"/>
                </a:lnTo>
                <a:lnTo>
                  <a:pt x="6144" y="111488"/>
                </a:lnTo>
                <a:cubicBezTo>
                  <a:pt x="6144" y="116188"/>
                  <a:pt x="6933" y="120000"/>
                  <a:pt x="7905" y="120000"/>
                </a:cubicBezTo>
                <a:lnTo>
                  <a:pt x="118238" y="120000"/>
                </a:lnTo>
                <a:cubicBezTo>
                  <a:pt x="119211" y="120000"/>
                  <a:pt x="120000" y="116188"/>
                  <a:pt x="120000" y="111488"/>
                </a:cubicBezTo>
                <a:lnTo>
                  <a:pt x="120000" y="8511"/>
                </a:lnTo>
                <a:cubicBezTo>
                  <a:pt x="120000" y="3811"/>
                  <a:pt x="119211" y="0"/>
                  <a:pt x="118238" y="0"/>
                </a:cubicBezTo>
                <a:lnTo>
                  <a:pt x="7905" y="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D6D5D5"/>
            </a:solidFill>
            <a:prstDash val="solid"/>
            <a:miter lim="400000"/>
            <a:headEnd len="med" w="med" type="none"/>
            <a:tailEnd len="med" w="med" type="none"/>
          </a:ln>
          <a:effectLst>
            <a:outerShdw blurRad="76200" rotWithShape="0" dir="5400000" dist="26111">
              <a:srgbClr val="5E5E5E">
                <a:alpha val="14510"/>
              </a:srgbClr>
            </a:outerShdw>
          </a:effectLst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6810160" y="3172781"/>
            <a:ext cx="10287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9102"/>
              </a:buClr>
              <a:buSzPct val="25000"/>
              <a:buFont typeface="Titillium WebSemiBold"/>
              <a:buNone/>
            </a:pPr>
            <a:r>
              <a:rPr b="0" i="0" lang="en-US" sz="2760" u="none" cap="none" strike="noStrike">
                <a:solidFill>
                  <a:srgbClr val="FA9102"/>
                </a:solidFill>
                <a:latin typeface="Titillium WebSemiBold"/>
                <a:ea typeface="Titillium WebSemiBold"/>
                <a:cs typeface="Titillium WebSemiBold"/>
                <a:sym typeface="Titillium WebSemiBold"/>
              </a:rPr>
              <a:t>2007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7016051" y="3984076"/>
            <a:ext cx="3736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spAutoFit/>
          </a:bodyPr>
          <a:lstStyle/>
          <a:p>
            <a:pPr indent="-333375" lvl="0" marL="333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145000"/>
              <a:buFont typeface="Inconsolata"/>
              <a:buChar char="•"/>
            </a:pPr>
            <a:r>
              <a:rPr i="0" lang="en-US" sz="1800" u="none" cap="none" strike="noStrike">
                <a:solidFill>
                  <a:srgbClr val="5E5E5E"/>
                </a:solidFill>
                <a:latin typeface="Inconsolata"/>
                <a:ea typeface="Inconsolata"/>
                <a:cs typeface="Inconsolata"/>
                <a:sym typeface="Inconsolata"/>
              </a:rPr>
              <a:t>setup em minha carreira profissional</a:t>
            </a:r>
          </a:p>
        </p:txBody>
      </p:sp>
      <p:sp>
        <p:nvSpPr>
          <p:cNvPr id="195" name="Shape 195"/>
          <p:cNvSpPr/>
          <p:nvPr/>
        </p:nvSpPr>
        <p:spPr>
          <a:xfrm flipH="1">
            <a:off x="2668523" y="5033465"/>
            <a:ext cx="3712500" cy="895500"/>
          </a:xfrm>
          <a:custGeom>
            <a:pathLst>
              <a:path extrusionOk="0" h="120000" w="120000">
                <a:moveTo>
                  <a:pt x="9222" y="0"/>
                </a:moveTo>
                <a:cubicBezTo>
                  <a:pt x="8088" y="0"/>
                  <a:pt x="7172" y="3811"/>
                  <a:pt x="7172" y="8511"/>
                </a:cubicBezTo>
                <a:lnTo>
                  <a:pt x="7172" y="18033"/>
                </a:lnTo>
                <a:lnTo>
                  <a:pt x="0" y="29466"/>
                </a:lnTo>
                <a:lnTo>
                  <a:pt x="7172" y="40850"/>
                </a:lnTo>
                <a:lnTo>
                  <a:pt x="7172" y="111488"/>
                </a:lnTo>
                <a:cubicBezTo>
                  <a:pt x="7172" y="116188"/>
                  <a:pt x="8088" y="120000"/>
                  <a:pt x="9222" y="120000"/>
                </a:cubicBezTo>
                <a:lnTo>
                  <a:pt x="117950" y="120000"/>
                </a:lnTo>
                <a:cubicBezTo>
                  <a:pt x="119083" y="120000"/>
                  <a:pt x="120000" y="116188"/>
                  <a:pt x="120000" y="111488"/>
                </a:cubicBezTo>
                <a:lnTo>
                  <a:pt x="120000" y="8511"/>
                </a:lnTo>
                <a:cubicBezTo>
                  <a:pt x="120000" y="3811"/>
                  <a:pt x="119083" y="0"/>
                  <a:pt x="117950" y="0"/>
                </a:cubicBezTo>
                <a:lnTo>
                  <a:pt x="9222" y="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D6D5D5"/>
            </a:solidFill>
            <a:prstDash val="solid"/>
            <a:miter lim="400000"/>
            <a:headEnd len="med" w="med" type="none"/>
            <a:tailEnd len="med" w="med" type="none"/>
          </a:ln>
          <a:effectLst>
            <a:outerShdw blurRad="76200" rotWithShape="0" dir="5400000" dist="26111">
              <a:srgbClr val="5E5E5E">
                <a:alpha val="14510"/>
              </a:srgbClr>
            </a:outerShdw>
          </a:effectLst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5165790" y="4346554"/>
            <a:ext cx="10287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wrap="square" tIns="508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9102"/>
              </a:buClr>
              <a:buSzPct val="25000"/>
              <a:buFont typeface="Titillium WebSemiBold"/>
              <a:buNone/>
            </a:pPr>
            <a:r>
              <a:rPr b="0" i="0" lang="en-US" sz="2760" u="none" cap="none" strike="noStrike">
                <a:solidFill>
                  <a:srgbClr val="FA9102"/>
                </a:solidFill>
                <a:latin typeface="Titillium WebSemiBold"/>
                <a:ea typeface="Titillium WebSemiBold"/>
                <a:cs typeface="Titillium WebSemiBold"/>
                <a:sym typeface="Titillium WebSemiBold"/>
              </a:rPr>
              <a:t>2011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2784907" y="5176309"/>
            <a:ext cx="3207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spAutoFit/>
          </a:bodyPr>
          <a:lstStyle/>
          <a:p>
            <a:pPr indent="-333375" lvl="0" marL="333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145000"/>
              <a:buFont typeface="Inconsolata"/>
              <a:buChar char="•"/>
            </a:pPr>
            <a:r>
              <a:rPr i="0" lang="en-US" sz="1800" u="none" cap="none" strike="noStrike">
                <a:solidFill>
                  <a:srgbClr val="5E5E5E"/>
                </a:solidFill>
                <a:latin typeface="Inconsolata"/>
                <a:ea typeface="Inconsolata"/>
                <a:cs typeface="Inconsolata"/>
                <a:sym typeface="Inconsolata"/>
              </a:rPr>
              <a:t>período de graduação em SI (2011 a 2014)</a:t>
            </a:r>
          </a:p>
        </p:txBody>
      </p:sp>
      <p:sp>
        <p:nvSpPr>
          <p:cNvPr id="198" name="Shape 198"/>
          <p:cNvSpPr/>
          <p:nvPr/>
        </p:nvSpPr>
        <p:spPr>
          <a:xfrm>
            <a:off x="6622972" y="5490302"/>
            <a:ext cx="5697600" cy="594900"/>
          </a:xfrm>
          <a:custGeom>
            <a:pathLst>
              <a:path extrusionOk="0" h="120000" w="120000">
                <a:moveTo>
                  <a:pt x="6011" y="0"/>
                </a:moveTo>
                <a:cubicBezTo>
                  <a:pt x="5272" y="0"/>
                  <a:pt x="4672" y="5733"/>
                  <a:pt x="4672" y="12811"/>
                </a:cubicBezTo>
                <a:lnTo>
                  <a:pt x="4672" y="27138"/>
                </a:lnTo>
                <a:lnTo>
                  <a:pt x="0" y="44350"/>
                </a:lnTo>
                <a:lnTo>
                  <a:pt x="4672" y="61483"/>
                </a:lnTo>
                <a:lnTo>
                  <a:pt x="4672" y="107188"/>
                </a:lnTo>
                <a:cubicBezTo>
                  <a:pt x="4672" y="114266"/>
                  <a:pt x="5272" y="120000"/>
                  <a:pt x="6011" y="120000"/>
                </a:cubicBezTo>
                <a:lnTo>
                  <a:pt x="118661" y="120000"/>
                </a:lnTo>
                <a:cubicBezTo>
                  <a:pt x="119400" y="120000"/>
                  <a:pt x="120000" y="114266"/>
                  <a:pt x="120000" y="107188"/>
                </a:cubicBezTo>
                <a:lnTo>
                  <a:pt x="120000" y="12811"/>
                </a:lnTo>
                <a:cubicBezTo>
                  <a:pt x="120000" y="5733"/>
                  <a:pt x="119400" y="0"/>
                  <a:pt x="118661" y="0"/>
                </a:cubicBezTo>
                <a:lnTo>
                  <a:pt x="6011" y="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D6D5D5"/>
            </a:solidFill>
            <a:prstDash val="solid"/>
            <a:miter lim="400000"/>
            <a:headEnd len="med" w="med" type="none"/>
            <a:tailEnd len="med" w="med" type="none"/>
          </a:ln>
          <a:effectLst>
            <a:outerShdw blurRad="76200" rotWithShape="0" dir="5400000" dist="26111">
              <a:srgbClr val="5E5E5E">
                <a:alpha val="14510"/>
              </a:srgbClr>
            </a:outerShdw>
          </a:effectLst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6810160" y="4817161"/>
            <a:ext cx="10287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9102"/>
              </a:buClr>
              <a:buSzPct val="25000"/>
              <a:buFont typeface="Titillium WebSemiBold"/>
              <a:buNone/>
            </a:pPr>
            <a:r>
              <a:rPr b="0" i="0" lang="en-US" sz="2760" u="none" cap="none" strike="noStrike">
                <a:solidFill>
                  <a:srgbClr val="FA9102"/>
                </a:solidFill>
                <a:latin typeface="Titillium WebSemiBold"/>
                <a:ea typeface="Titillium WebSemiBold"/>
                <a:cs typeface="Titillium WebSemiBold"/>
                <a:sym typeface="Titillium WebSemiBold"/>
              </a:rPr>
              <a:t>2012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7016051" y="5609948"/>
            <a:ext cx="5174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spAutoFit/>
          </a:bodyPr>
          <a:lstStyle/>
          <a:p>
            <a:pPr indent="-333373" lvl="0" marL="3333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145000"/>
              <a:buFont typeface="Inconsolata"/>
              <a:buChar char="•"/>
            </a:pPr>
            <a:r>
              <a:rPr i="0" lang="en-US" sz="1800" u="none" cap="none" strike="noStrike">
                <a:solidFill>
                  <a:srgbClr val="5E5E5E"/>
                </a:solidFill>
                <a:latin typeface="Inconsolata"/>
                <a:ea typeface="Inconsolata"/>
                <a:cs typeface="Inconsolata"/>
                <a:sym typeface="Inconsolata"/>
              </a:rPr>
              <a:t>iniciando na área de tecnologia</a:t>
            </a:r>
          </a:p>
        </p:txBody>
      </p:sp>
      <p:sp>
        <p:nvSpPr>
          <p:cNvPr id="201" name="Shape 201"/>
          <p:cNvSpPr/>
          <p:nvPr/>
        </p:nvSpPr>
        <p:spPr>
          <a:xfrm>
            <a:off x="6408448" y="1383028"/>
            <a:ext cx="187800" cy="187800"/>
          </a:xfrm>
          <a:prstGeom prst="ellipse">
            <a:avLst/>
          </a:prstGeom>
          <a:solidFill>
            <a:srgbClr val="5E5E5E"/>
          </a:soli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Shape 202"/>
          <p:cNvSpPr/>
          <p:nvPr/>
        </p:nvSpPr>
        <p:spPr>
          <a:xfrm flipH="1">
            <a:off x="1081010" y="7181162"/>
            <a:ext cx="5301600" cy="895500"/>
          </a:xfrm>
          <a:custGeom>
            <a:pathLst>
              <a:path extrusionOk="0" h="120000" w="120000">
                <a:moveTo>
                  <a:pt x="6461" y="0"/>
                </a:moveTo>
                <a:cubicBezTo>
                  <a:pt x="5666" y="0"/>
                  <a:pt x="5022" y="3811"/>
                  <a:pt x="5022" y="8511"/>
                </a:cubicBezTo>
                <a:lnTo>
                  <a:pt x="5022" y="18033"/>
                </a:lnTo>
                <a:lnTo>
                  <a:pt x="0" y="29466"/>
                </a:lnTo>
                <a:lnTo>
                  <a:pt x="5022" y="40850"/>
                </a:lnTo>
                <a:lnTo>
                  <a:pt x="5022" y="111488"/>
                </a:lnTo>
                <a:cubicBezTo>
                  <a:pt x="5022" y="116188"/>
                  <a:pt x="5666" y="120000"/>
                  <a:pt x="6461" y="120000"/>
                </a:cubicBezTo>
                <a:lnTo>
                  <a:pt x="118561" y="120000"/>
                </a:lnTo>
                <a:cubicBezTo>
                  <a:pt x="119355" y="120000"/>
                  <a:pt x="120000" y="116188"/>
                  <a:pt x="120000" y="111488"/>
                </a:cubicBezTo>
                <a:lnTo>
                  <a:pt x="120000" y="8511"/>
                </a:lnTo>
                <a:cubicBezTo>
                  <a:pt x="120000" y="3811"/>
                  <a:pt x="119355" y="0"/>
                  <a:pt x="118561" y="0"/>
                </a:cubicBezTo>
                <a:lnTo>
                  <a:pt x="6461" y="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D6D5D5"/>
            </a:solidFill>
            <a:prstDash val="solid"/>
            <a:miter lim="400000"/>
            <a:headEnd len="med" w="med" type="none"/>
            <a:tailEnd len="med" w="med" type="none"/>
          </a:ln>
          <a:effectLst>
            <a:outerShdw blurRad="76200" rotWithShape="0" dir="5400000" dist="26111">
              <a:srgbClr val="5E5E5E">
                <a:alpha val="14510"/>
              </a:srgbClr>
            </a:outerShdw>
          </a:effectLst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5165790" y="6500264"/>
            <a:ext cx="10287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wrap="square" tIns="508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9102"/>
              </a:buClr>
              <a:buSzPct val="25000"/>
              <a:buFont typeface="Titillium WebSemiBold"/>
              <a:buNone/>
            </a:pPr>
            <a:r>
              <a:rPr b="0" i="0" lang="en-US" sz="2760" u="none" cap="none" strike="noStrike">
                <a:solidFill>
                  <a:srgbClr val="FA9102"/>
                </a:solidFill>
                <a:latin typeface="Titillium WebSemiBold"/>
                <a:ea typeface="Titillium WebSemiBold"/>
                <a:cs typeface="Titillium WebSemiBold"/>
                <a:sym typeface="Titillium WebSemiBold"/>
              </a:rPr>
              <a:t>2017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221963" y="7301493"/>
            <a:ext cx="4788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spAutoFit/>
          </a:bodyPr>
          <a:lstStyle/>
          <a:p>
            <a:pPr indent="-333375" lvl="0" marL="333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145000"/>
              <a:buFont typeface="Inconsolata"/>
              <a:buChar char="•"/>
            </a:pPr>
            <a:r>
              <a:rPr i="0" lang="en-US" sz="1800" u="none" cap="none" strike="noStrike">
                <a:solidFill>
                  <a:srgbClr val="5E5E5E"/>
                </a:solidFill>
                <a:latin typeface="Inconsolata"/>
                <a:ea typeface="Inconsolata"/>
                <a:cs typeface="Inconsolata"/>
                <a:sym typeface="Inconsolata"/>
              </a:rPr>
              <a:t>mais um grande desafio em minha carreira </a:t>
            </a:r>
          </a:p>
        </p:txBody>
      </p:sp>
      <p:sp>
        <p:nvSpPr>
          <p:cNvPr id="205" name="Shape 205"/>
          <p:cNvSpPr/>
          <p:nvPr/>
        </p:nvSpPr>
        <p:spPr>
          <a:xfrm flipH="1">
            <a:off x="2060510" y="2146614"/>
            <a:ext cx="4322100" cy="694800"/>
          </a:xfrm>
          <a:custGeom>
            <a:pathLst>
              <a:path extrusionOk="0" h="120000" w="120000">
                <a:moveTo>
                  <a:pt x="7922" y="0"/>
                </a:moveTo>
                <a:cubicBezTo>
                  <a:pt x="6950" y="0"/>
                  <a:pt x="6161" y="4911"/>
                  <a:pt x="6161" y="10966"/>
                </a:cubicBezTo>
                <a:lnTo>
                  <a:pt x="6161" y="23233"/>
                </a:lnTo>
                <a:lnTo>
                  <a:pt x="0" y="37966"/>
                </a:lnTo>
                <a:lnTo>
                  <a:pt x="6161" y="52633"/>
                </a:lnTo>
                <a:lnTo>
                  <a:pt x="6161" y="109033"/>
                </a:lnTo>
                <a:cubicBezTo>
                  <a:pt x="6161" y="115088"/>
                  <a:pt x="6950" y="120000"/>
                  <a:pt x="7922" y="120000"/>
                </a:cubicBezTo>
                <a:lnTo>
                  <a:pt x="118238" y="120000"/>
                </a:lnTo>
                <a:cubicBezTo>
                  <a:pt x="119211" y="120000"/>
                  <a:pt x="120000" y="115088"/>
                  <a:pt x="120000" y="109033"/>
                </a:cubicBezTo>
                <a:lnTo>
                  <a:pt x="120000" y="10966"/>
                </a:lnTo>
                <a:cubicBezTo>
                  <a:pt x="120000" y="4911"/>
                  <a:pt x="119211" y="0"/>
                  <a:pt x="118238" y="0"/>
                </a:cubicBezTo>
                <a:lnTo>
                  <a:pt x="7922" y="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D6D5D5"/>
            </a:solidFill>
            <a:prstDash val="solid"/>
            <a:miter lim="400000"/>
            <a:headEnd len="med" w="med" type="none"/>
            <a:tailEnd len="med" w="med" type="none"/>
          </a:ln>
          <a:effectLst>
            <a:outerShdw blurRad="76200" rotWithShape="0" dir="5400000" dist="26111">
              <a:srgbClr val="5E5E5E">
                <a:alpha val="14510"/>
              </a:srgbClr>
            </a:outerShdw>
          </a:effectLst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5165790" y="1451538"/>
            <a:ext cx="10287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wrap="square" tIns="508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9102"/>
              </a:buClr>
              <a:buSzPct val="25000"/>
              <a:buFont typeface="Titillium WebSemiBold"/>
              <a:buNone/>
            </a:pPr>
            <a:r>
              <a:rPr b="0" i="0" lang="en-US" sz="2760" u="none" cap="none" strike="noStrike">
                <a:solidFill>
                  <a:srgbClr val="FA9102"/>
                </a:solidFill>
                <a:latin typeface="Titillium WebSemiBold"/>
                <a:ea typeface="Titillium WebSemiBold"/>
                <a:cs typeface="Titillium WebSemiBold"/>
                <a:sym typeface="Titillium WebSemiBold"/>
              </a:rPr>
              <a:t>1993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2211066" y="2316278"/>
            <a:ext cx="3777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spAutoFit/>
          </a:bodyPr>
          <a:lstStyle/>
          <a:p>
            <a:pPr indent="-333375" lvl="0" marL="333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145000"/>
              <a:buFont typeface="Inconsolata"/>
              <a:buChar char="•"/>
            </a:pPr>
            <a:r>
              <a:rPr i="0" lang="en-US" sz="1800" u="none" cap="none" strike="noStrike">
                <a:solidFill>
                  <a:srgbClr val="5E5E5E"/>
                </a:solidFill>
                <a:latin typeface="Inconsolata"/>
                <a:ea typeface="Inconsolata"/>
                <a:cs typeface="Inconsolata"/>
                <a:sym typeface="Inconsolata"/>
              </a:rPr>
              <a:t>nascimento em 21/01/1993</a:t>
            </a:r>
          </a:p>
        </p:txBody>
      </p:sp>
      <p:sp>
        <p:nvSpPr>
          <p:cNvPr id="208" name="Shape 208"/>
          <p:cNvSpPr/>
          <p:nvPr/>
        </p:nvSpPr>
        <p:spPr>
          <a:xfrm>
            <a:off x="6408448" y="8603963"/>
            <a:ext cx="187800" cy="187800"/>
          </a:xfrm>
          <a:prstGeom prst="ellipse">
            <a:avLst/>
          </a:prstGeom>
          <a:solidFill>
            <a:srgbClr val="5E5E5E"/>
          </a:soli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373749" y="359048"/>
            <a:ext cx="1783200" cy="127200"/>
          </a:xfrm>
          <a:prstGeom prst="roundRect">
            <a:avLst>
              <a:gd fmla="val 50000" name="adj"/>
            </a:avLst>
          </a:prstGeom>
          <a:solidFill>
            <a:srgbClr val="C678DD"/>
          </a:soli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3074329" y="359048"/>
            <a:ext cx="870900" cy="127200"/>
          </a:xfrm>
          <a:prstGeom prst="roundRect">
            <a:avLst>
              <a:gd fmla="val 50000" name="adj"/>
            </a:avLst>
          </a:prstGeom>
          <a:solidFill>
            <a:srgbClr val="61AFEF"/>
          </a:soli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581955" y="359048"/>
            <a:ext cx="1259100" cy="127200"/>
          </a:xfrm>
          <a:custGeom>
            <a:pathLst>
              <a:path extrusionOk="0" h="120000" w="120000">
                <a:moveTo>
                  <a:pt x="6055" y="120000"/>
                </a:moveTo>
                <a:lnTo>
                  <a:pt x="113944" y="120000"/>
                </a:lnTo>
                <a:cubicBezTo>
                  <a:pt x="113944" y="120000"/>
                  <a:pt x="113944" y="120000"/>
                  <a:pt x="113944" y="120000"/>
                </a:cubicBezTo>
                <a:cubicBezTo>
                  <a:pt x="117288" y="120000"/>
                  <a:pt x="120000" y="93138"/>
                  <a:pt x="120000" y="60000"/>
                </a:cubicBezTo>
                <a:cubicBezTo>
                  <a:pt x="120000" y="60000"/>
                  <a:pt x="120000" y="60000"/>
                  <a:pt x="120000" y="60000"/>
                </a:cubicBezTo>
                <a:cubicBezTo>
                  <a:pt x="120000" y="60000"/>
                  <a:pt x="120000" y="60000"/>
                  <a:pt x="120000" y="60000"/>
                </a:cubicBezTo>
                <a:cubicBezTo>
                  <a:pt x="120000" y="26861"/>
                  <a:pt x="117288" y="0"/>
                  <a:pt x="113944" y="0"/>
                </a:cubicBezTo>
                <a:cubicBezTo>
                  <a:pt x="113944" y="0"/>
                  <a:pt x="113944" y="0"/>
                  <a:pt x="113944" y="0"/>
                </a:cubicBezTo>
                <a:lnTo>
                  <a:pt x="6055" y="0"/>
                </a:lnTo>
                <a:cubicBezTo>
                  <a:pt x="6055" y="0"/>
                  <a:pt x="6055" y="0"/>
                  <a:pt x="6055" y="0"/>
                </a:cubicBezTo>
                <a:cubicBezTo>
                  <a:pt x="2711" y="0"/>
                  <a:pt x="0" y="26861"/>
                  <a:pt x="0" y="60000"/>
                </a:cubicBezTo>
                <a:cubicBezTo>
                  <a:pt x="0" y="60000"/>
                  <a:pt x="0" y="60000"/>
                  <a:pt x="0" y="60000"/>
                </a:cubicBezTo>
                <a:cubicBezTo>
                  <a:pt x="0" y="60000"/>
                  <a:pt x="0" y="60000"/>
                  <a:pt x="0" y="60000"/>
                </a:cubicBezTo>
                <a:cubicBezTo>
                  <a:pt x="0" y="93138"/>
                  <a:pt x="2711" y="120000"/>
                  <a:pt x="6055" y="120000"/>
                </a:cubicBezTo>
                <a:cubicBezTo>
                  <a:pt x="6055" y="120000"/>
                  <a:pt x="6055" y="120000"/>
                  <a:pt x="6055" y="120000"/>
                </a:cubicBezTo>
                <a:close/>
              </a:path>
            </a:pathLst>
          </a:custGeom>
          <a:solidFill>
            <a:srgbClr val="E06C75"/>
          </a:soli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4078897" y="359048"/>
            <a:ext cx="369600" cy="127200"/>
          </a:xfrm>
          <a:prstGeom prst="roundRect">
            <a:avLst>
              <a:gd fmla="val 50000" name="adj"/>
            </a:avLst>
          </a:prstGeom>
          <a:solidFill>
            <a:srgbClr val="ABB2B6"/>
          </a:soli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2290531" y="359048"/>
            <a:ext cx="650100" cy="127200"/>
          </a:xfrm>
          <a:prstGeom prst="roundRect">
            <a:avLst>
              <a:gd fmla="val 50000" name="adj"/>
            </a:avLst>
          </a:prstGeom>
          <a:solidFill>
            <a:srgbClr val="E5C07B"/>
          </a:soli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5974599" y="359048"/>
            <a:ext cx="951900" cy="127200"/>
          </a:xfrm>
          <a:custGeom>
            <a:pathLst>
              <a:path extrusionOk="0" h="120000" w="120000">
                <a:moveTo>
                  <a:pt x="8011" y="120000"/>
                </a:moveTo>
                <a:lnTo>
                  <a:pt x="111988" y="120000"/>
                </a:lnTo>
                <a:cubicBezTo>
                  <a:pt x="111988" y="120000"/>
                  <a:pt x="111988" y="120000"/>
                  <a:pt x="111988" y="120000"/>
                </a:cubicBezTo>
                <a:cubicBezTo>
                  <a:pt x="116411" y="120000"/>
                  <a:pt x="120000" y="93138"/>
                  <a:pt x="120000" y="60000"/>
                </a:cubicBezTo>
                <a:cubicBezTo>
                  <a:pt x="120000" y="60000"/>
                  <a:pt x="120000" y="60000"/>
                  <a:pt x="120000" y="60000"/>
                </a:cubicBezTo>
                <a:cubicBezTo>
                  <a:pt x="120000" y="60000"/>
                  <a:pt x="120000" y="60000"/>
                  <a:pt x="120000" y="60000"/>
                </a:cubicBezTo>
                <a:cubicBezTo>
                  <a:pt x="120000" y="26861"/>
                  <a:pt x="116411" y="0"/>
                  <a:pt x="111988" y="0"/>
                </a:cubicBezTo>
                <a:cubicBezTo>
                  <a:pt x="111988" y="0"/>
                  <a:pt x="111988" y="0"/>
                  <a:pt x="111988" y="0"/>
                </a:cubicBezTo>
                <a:lnTo>
                  <a:pt x="8011" y="0"/>
                </a:lnTo>
                <a:cubicBezTo>
                  <a:pt x="8011" y="0"/>
                  <a:pt x="8011" y="0"/>
                  <a:pt x="8011" y="0"/>
                </a:cubicBezTo>
                <a:cubicBezTo>
                  <a:pt x="3588" y="0"/>
                  <a:pt x="0" y="26861"/>
                  <a:pt x="0" y="60000"/>
                </a:cubicBezTo>
                <a:cubicBezTo>
                  <a:pt x="0" y="60000"/>
                  <a:pt x="0" y="60000"/>
                  <a:pt x="0" y="60000"/>
                </a:cubicBezTo>
                <a:cubicBezTo>
                  <a:pt x="0" y="60000"/>
                  <a:pt x="0" y="60000"/>
                  <a:pt x="0" y="60000"/>
                </a:cubicBezTo>
                <a:cubicBezTo>
                  <a:pt x="0" y="93138"/>
                  <a:pt x="3588" y="120000"/>
                  <a:pt x="8011" y="120000"/>
                </a:cubicBezTo>
                <a:cubicBezTo>
                  <a:pt x="8011" y="120000"/>
                  <a:pt x="8011" y="120000"/>
                  <a:pt x="8011" y="120000"/>
                </a:cubicBezTo>
                <a:close/>
              </a:path>
            </a:pathLst>
          </a:custGeom>
          <a:solidFill>
            <a:srgbClr val="98C379"/>
          </a:soli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363684" y="586056"/>
            <a:ext cx="262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Lemon"/>
              <a:buNone/>
            </a:pPr>
            <a:r>
              <a:rPr i="0" lang="en-US" sz="3000" u="none" cap="none" strike="noStrike">
                <a:solidFill>
                  <a:srgbClr val="5E5E5E"/>
                </a:solidFill>
                <a:latin typeface="Inconsolata"/>
                <a:ea typeface="Inconsolata"/>
                <a:cs typeface="Inconsolata"/>
                <a:sym typeface="Inconsolata"/>
              </a:rPr>
              <a:t>tecnologias</a:t>
            </a:r>
          </a:p>
        </p:txBody>
      </p:sp>
      <p:pic>
        <p:nvPicPr>
          <p:cNvPr descr="android.png" id="217" name="Shape 2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99238" y="3342462"/>
            <a:ext cx="2059280" cy="20592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qlserverlogo.png" id="218" name="Shape 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4558" y="1236895"/>
            <a:ext cx="4502485" cy="16592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lphi.png" id="219" name="Shape 2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29987" y="7628391"/>
            <a:ext cx="871005" cy="9859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a de Tela 2017-10-11 às 00.22.28.png" id="220" name="Shape 2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58360" y="7467186"/>
            <a:ext cx="1566280" cy="16780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hp.png" id="221" name="Shape 2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41355" y="5783321"/>
            <a:ext cx="1777039" cy="11125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.png" id="222" name="Shape 2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17887" y="3438526"/>
            <a:ext cx="1569027" cy="28477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ss.png" id="223" name="Shape 2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30468" y="7448831"/>
            <a:ext cx="1342945" cy="13429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.png" id="224" name="Shape 2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266972" y="5619347"/>
            <a:ext cx="1444015" cy="14440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ysql.png" id="225" name="Shape 2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546281" y="3292958"/>
            <a:ext cx="2793183" cy="14437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vn.png" id="226" name="Shape 22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35818" y="6386065"/>
            <a:ext cx="1258033" cy="12580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ven.png" id="227" name="Shape 22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29494" y="1898429"/>
            <a:ext cx="2622298" cy="6648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s3.png" id="228" name="Shape 22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943100" y="7954846"/>
            <a:ext cx="1341736" cy="13417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ml.png" id="229" name="Shape 22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010039" y="8166409"/>
            <a:ext cx="1342945" cy="13429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unit.png" id="230" name="Shape 23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897647" y="1955624"/>
            <a:ext cx="1768978" cy="1768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82C34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373749" y="359048"/>
            <a:ext cx="1783200" cy="127200"/>
          </a:xfrm>
          <a:prstGeom prst="roundRect">
            <a:avLst>
              <a:gd fmla="val 50000" name="adj"/>
            </a:avLst>
          </a:prstGeom>
          <a:solidFill>
            <a:srgbClr val="C678DD"/>
          </a:soli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3074329" y="359048"/>
            <a:ext cx="870900" cy="127200"/>
          </a:xfrm>
          <a:prstGeom prst="roundRect">
            <a:avLst>
              <a:gd fmla="val 50000" name="adj"/>
            </a:avLst>
          </a:prstGeom>
          <a:solidFill>
            <a:srgbClr val="61AFEF"/>
          </a:soli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4581955" y="359048"/>
            <a:ext cx="1259100" cy="127200"/>
          </a:xfrm>
          <a:custGeom>
            <a:pathLst>
              <a:path extrusionOk="0" h="120000" w="120000">
                <a:moveTo>
                  <a:pt x="6055" y="120000"/>
                </a:moveTo>
                <a:lnTo>
                  <a:pt x="113944" y="120000"/>
                </a:lnTo>
                <a:cubicBezTo>
                  <a:pt x="113944" y="120000"/>
                  <a:pt x="113944" y="120000"/>
                  <a:pt x="113944" y="120000"/>
                </a:cubicBezTo>
                <a:cubicBezTo>
                  <a:pt x="117288" y="120000"/>
                  <a:pt x="120000" y="93138"/>
                  <a:pt x="120000" y="60000"/>
                </a:cubicBezTo>
                <a:cubicBezTo>
                  <a:pt x="120000" y="60000"/>
                  <a:pt x="120000" y="60000"/>
                  <a:pt x="120000" y="60000"/>
                </a:cubicBezTo>
                <a:cubicBezTo>
                  <a:pt x="120000" y="60000"/>
                  <a:pt x="120000" y="60000"/>
                  <a:pt x="120000" y="60000"/>
                </a:cubicBezTo>
                <a:cubicBezTo>
                  <a:pt x="120000" y="26861"/>
                  <a:pt x="117288" y="0"/>
                  <a:pt x="113944" y="0"/>
                </a:cubicBezTo>
                <a:cubicBezTo>
                  <a:pt x="113944" y="0"/>
                  <a:pt x="113944" y="0"/>
                  <a:pt x="113944" y="0"/>
                </a:cubicBezTo>
                <a:lnTo>
                  <a:pt x="6055" y="0"/>
                </a:lnTo>
                <a:cubicBezTo>
                  <a:pt x="6055" y="0"/>
                  <a:pt x="6055" y="0"/>
                  <a:pt x="6055" y="0"/>
                </a:cubicBezTo>
                <a:cubicBezTo>
                  <a:pt x="2711" y="0"/>
                  <a:pt x="0" y="26861"/>
                  <a:pt x="0" y="60000"/>
                </a:cubicBezTo>
                <a:cubicBezTo>
                  <a:pt x="0" y="60000"/>
                  <a:pt x="0" y="60000"/>
                  <a:pt x="0" y="60000"/>
                </a:cubicBezTo>
                <a:cubicBezTo>
                  <a:pt x="0" y="60000"/>
                  <a:pt x="0" y="60000"/>
                  <a:pt x="0" y="60000"/>
                </a:cubicBezTo>
                <a:cubicBezTo>
                  <a:pt x="0" y="93138"/>
                  <a:pt x="2711" y="120000"/>
                  <a:pt x="6055" y="120000"/>
                </a:cubicBezTo>
                <a:cubicBezTo>
                  <a:pt x="6055" y="120000"/>
                  <a:pt x="6055" y="120000"/>
                  <a:pt x="6055" y="120000"/>
                </a:cubicBezTo>
                <a:close/>
              </a:path>
            </a:pathLst>
          </a:custGeom>
          <a:solidFill>
            <a:srgbClr val="E06C75"/>
          </a:soli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4078897" y="359048"/>
            <a:ext cx="369600" cy="127200"/>
          </a:xfrm>
          <a:prstGeom prst="roundRect">
            <a:avLst>
              <a:gd fmla="val 50000" name="adj"/>
            </a:avLst>
          </a:prstGeom>
          <a:solidFill>
            <a:srgbClr val="ABB2B6"/>
          </a:soli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2290531" y="359048"/>
            <a:ext cx="650100" cy="127200"/>
          </a:xfrm>
          <a:prstGeom prst="roundRect">
            <a:avLst>
              <a:gd fmla="val 50000" name="adj"/>
            </a:avLst>
          </a:prstGeom>
          <a:solidFill>
            <a:srgbClr val="E5C07B"/>
          </a:soli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5974599" y="359048"/>
            <a:ext cx="951900" cy="127200"/>
          </a:xfrm>
          <a:custGeom>
            <a:pathLst>
              <a:path extrusionOk="0" h="120000" w="120000">
                <a:moveTo>
                  <a:pt x="8011" y="120000"/>
                </a:moveTo>
                <a:lnTo>
                  <a:pt x="111988" y="120000"/>
                </a:lnTo>
                <a:cubicBezTo>
                  <a:pt x="111988" y="120000"/>
                  <a:pt x="111988" y="120000"/>
                  <a:pt x="111988" y="120000"/>
                </a:cubicBezTo>
                <a:cubicBezTo>
                  <a:pt x="116411" y="120000"/>
                  <a:pt x="120000" y="93138"/>
                  <a:pt x="120000" y="60000"/>
                </a:cubicBezTo>
                <a:cubicBezTo>
                  <a:pt x="120000" y="60000"/>
                  <a:pt x="120000" y="60000"/>
                  <a:pt x="120000" y="60000"/>
                </a:cubicBezTo>
                <a:cubicBezTo>
                  <a:pt x="120000" y="60000"/>
                  <a:pt x="120000" y="60000"/>
                  <a:pt x="120000" y="60000"/>
                </a:cubicBezTo>
                <a:cubicBezTo>
                  <a:pt x="120000" y="26861"/>
                  <a:pt x="116411" y="0"/>
                  <a:pt x="111988" y="0"/>
                </a:cubicBezTo>
                <a:cubicBezTo>
                  <a:pt x="111988" y="0"/>
                  <a:pt x="111988" y="0"/>
                  <a:pt x="111988" y="0"/>
                </a:cubicBezTo>
                <a:lnTo>
                  <a:pt x="8011" y="0"/>
                </a:lnTo>
                <a:cubicBezTo>
                  <a:pt x="8011" y="0"/>
                  <a:pt x="8011" y="0"/>
                  <a:pt x="8011" y="0"/>
                </a:cubicBezTo>
                <a:cubicBezTo>
                  <a:pt x="3588" y="0"/>
                  <a:pt x="0" y="26861"/>
                  <a:pt x="0" y="60000"/>
                </a:cubicBezTo>
                <a:cubicBezTo>
                  <a:pt x="0" y="60000"/>
                  <a:pt x="0" y="60000"/>
                  <a:pt x="0" y="60000"/>
                </a:cubicBezTo>
                <a:cubicBezTo>
                  <a:pt x="0" y="60000"/>
                  <a:pt x="0" y="60000"/>
                  <a:pt x="0" y="60000"/>
                </a:cubicBezTo>
                <a:cubicBezTo>
                  <a:pt x="0" y="93138"/>
                  <a:pt x="3588" y="120000"/>
                  <a:pt x="8011" y="120000"/>
                </a:cubicBezTo>
                <a:cubicBezTo>
                  <a:pt x="8011" y="120000"/>
                  <a:pt x="8011" y="120000"/>
                  <a:pt x="8011" y="120000"/>
                </a:cubicBezTo>
                <a:close/>
              </a:path>
            </a:pathLst>
          </a:custGeom>
          <a:solidFill>
            <a:srgbClr val="98C379"/>
          </a:soli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3701603" y="4178299"/>
            <a:ext cx="56016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Lemon"/>
              <a:buNone/>
            </a:pPr>
            <a:r>
              <a:rPr b="1" i="0" lang="en-US" sz="9000" u="none" cap="none" strike="noStrik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obrigado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