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t>20/09/2011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t>20/09/2011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t>20/09/2011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t>20/09/2011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t>20/09/2011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t>20/09/2011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t>20/09/2011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t>20/09/2011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t>20/09/2011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t>20/09/2011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t>20/09/2011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817EBE2-BCB3-46A0-A0FE-563C495FD51B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649AAB-6152-4FDE-9061-BB27FAA8BA62}" type="datetimeFigureOut">
              <a:rPr lang="pt-BR" smtClean="0"/>
              <a:t>20/09/2011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817EBE2-BCB3-46A0-A0FE-563C495FD51B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COS242 – Teoria dos Grafos</a:t>
            </a:r>
            <a:br>
              <a:rPr lang="pt-BR" dirty="0" smtClean="0"/>
            </a:br>
            <a:r>
              <a:rPr lang="pt-BR" dirty="0" smtClean="0"/>
              <a:t>1º </a:t>
            </a:r>
            <a:r>
              <a:rPr lang="pt-BR" dirty="0" smtClean="0"/>
              <a:t>T</a:t>
            </a:r>
            <a:r>
              <a:rPr lang="pt-BR" dirty="0" smtClean="0"/>
              <a:t>rabalho Prático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Alunos:</a:t>
            </a:r>
          </a:p>
          <a:p>
            <a:r>
              <a:rPr lang="pt-BR" dirty="0" smtClean="0"/>
              <a:t>Bruno Tourinho Tomas</a:t>
            </a:r>
          </a:p>
          <a:p>
            <a:r>
              <a:rPr lang="pt-BR" dirty="0" smtClean="0"/>
              <a:t>Jonathan Augusto da Silva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pt-BR" sz="3200" dirty="0" smtClean="0"/>
              <a:t>Introdução</a:t>
            </a:r>
          </a:p>
          <a:p>
            <a:endParaRPr lang="pt-BR" sz="3200" dirty="0" smtClean="0"/>
          </a:p>
          <a:p>
            <a:r>
              <a:rPr lang="pt-BR" sz="3200" dirty="0" smtClean="0"/>
              <a:t>Implementação</a:t>
            </a:r>
          </a:p>
          <a:p>
            <a:endParaRPr lang="pt-BR" sz="3200" dirty="0" smtClean="0"/>
          </a:p>
          <a:p>
            <a:r>
              <a:rPr lang="pt-BR" sz="3200" dirty="0" smtClean="0"/>
              <a:t>Conclusão: Resultados dos Estudos de Caso</a:t>
            </a:r>
            <a:endParaRPr lang="pt-BR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Resultados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</TotalTime>
  <Words>27</Words>
  <Application>Microsoft Office PowerPoint</Application>
  <PresentationFormat>Apresentação na tela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Fluxo</vt:lpstr>
      <vt:lpstr>COS242 – Teoria dos Grafos 1º Trabalho Prático</vt:lpstr>
      <vt:lpstr>Sumário </vt:lpstr>
      <vt:lpstr>Introdução</vt:lpstr>
      <vt:lpstr>Implementação</vt:lpstr>
      <vt:lpstr>Resultados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COS242 – Teoria dos Grafos 1º Trabalho Prático</dc:title>
  <dc:creator>Bruno Tomas</dc:creator>
  <cp:lastModifiedBy>Bruno Tomas</cp:lastModifiedBy>
  <cp:revision>1</cp:revision>
  <dcterms:created xsi:type="dcterms:W3CDTF">2011-09-20T22:39:37Z</dcterms:created>
  <dcterms:modified xsi:type="dcterms:W3CDTF">2011-09-20T22:46:22Z</dcterms:modified>
</cp:coreProperties>
</file>