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1º </a:t>
            </a:r>
            <a:r>
              <a:rPr lang="pt-BR" dirty="0" smtClean="0"/>
              <a:t>T</a:t>
            </a:r>
            <a:r>
              <a:rPr lang="pt-BR" dirty="0" smtClean="0"/>
              <a:t>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Foi desenvolvida </a:t>
            </a:r>
            <a:r>
              <a:rPr lang="pt-BR" dirty="0" smtClean="0"/>
              <a:t>uma biblioteca para manipular grafos, </a:t>
            </a:r>
            <a:r>
              <a:rPr lang="pt-BR" dirty="0" smtClean="0"/>
              <a:t>que seja </a:t>
            </a:r>
            <a:r>
              <a:rPr lang="pt-BR" dirty="0" smtClean="0"/>
              <a:t>capaz de representá-los, assim como desenvolver um conjunto de algoritmos em grafos. A biblioteca foi desenvolvida de forma que possa ser utilizada por outros programas.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Linguagem utilizada: C++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pt-BR" dirty="0" smtClean="0"/>
              <a:t>Orientação a objeto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dirty="0" smtClean="0">
                <a:cs typeface="Courier New" pitchFamily="49" charset="0"/>
              </a:rPr>
              <a:t> descreve o grafo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pt-BR" dirty="0" smtClean="0">
                <a:cs typeface="Courier New" pitchFamily="49" charset="0"/>
              </a:rPr>
              <a:t> - arestas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 smtClean="0">
                <a:cs typeface="Courier New" pitchFamily="49" charset="0"/>
              </a:rPr>
              <a:t> - vértices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- UML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692149" cy="32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x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uso do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 possibilita uma alocação dinâmica de memória para o </a:t>
            </a:r>
            <a:r>
              <a:rPr lang="pt-BR" i="1" dirty="0" err="1" smtClean="0"/>
              <a:t>array</a:t>
            </a:r>
            <a:r>
              <a:rPr lang="pt-BR" dirty="0" smtClean="0"/>
              <a:t>, permitindo expandi-lo ou contraí-lo quando necessário de modo prático – usando 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pt-BR" dirty="0" smtClean="0"/>
              <a:t> ou simplesmente adicionando um elemento no seu fim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bool</a:t>
            </a:r>
            <a:r>
              <a:rPr lang="pt-BR" dirty="0" smtClean="0"/>
              <a:t> x vetor </a:t>
            </a:r>
            <a:r>
              <a:rPr lang="pt-BR" dirty="0" err="1" smtClean="0"/>
              <a:t>bool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endParaRPr lang="pt-BR" dirty="0" smtClean="0"/>
          </a:p>
          <a:p>
            <a:pPr marL="0" indent="0" algn="just">
              <a:lnSpc>
                <a:spcPct val="170000"/>
              </a:lnSpc>
              <a:buNone/>
              <a:tabLst>
                <a:tab pos="180975" algn="l"/>
              </a:tabLst>
            </a:pPr>
            <a:r>
              <a:rPr lang="pt-BR" dirty="0" smtClean="0"/>
              <a:t>É sabido que variáveis do tipo </a:t>
            </a:r>
            <a:r>
              <a:rPr lang="pt-BR" dirty="0" err="1" smtClean="0"/>
              <a:t>bool</a:t>
            </a:r>
            <a:r>
              <a:rPr lang="pt-BR" dirty="0" smtClean="0"/>
              <a:t> não ocupam somente um </a:t>
            </a:r>
            <a:r>
              <a:rPr lang="pt-BR" i="1" dirty="0" smtClean="0"/>
              <a:t>bit</a:t>
            </a:r>
            <a:r>
              <a:rPr lang="pt-BR" dirty="0" smtClean="0"/>
              <a:t> em memória, e sim um </a:t>
            </a:r>
            <a:r>
              <a:rPr lang="pt-BR" i="1" dirty="0" smtClean="0"/>
              <a:t>byte</a:t>
            </a:r>
            <a:r>
              <a:rPr lang="pt-BR" dirty="0" smtClean="0"/>
              <a:t> – por questões de endereçamento de memória. Entretanto, 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, uma especialização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, usa somente um bit para cada elemento, além de ter a possibilidade de ser referenciado usando os colchetes (“[ ]”), como num </a:t>
            </a:r>
            <a:r>
              <a:rPr lang="pt-BR" i="1" dirty="0" err="1" smtClean="0"/>
              <a:t>array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200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COS242 – Teoria dos Grafos 1º Trabalho Prático</vt:lpstr>
      <vt:lpstr>Sumário </vt:lpstr>
      <vt:lpstr>Introdução</vt:lpstr>
      <vt:lpstr>Implementação</vt:lpstr>
      <vt:lpstr>Implementação - UML</vt:lpstr>
      <vt:lpstr>Vetor x array</vt:lpstr>
      <vt:lpstr>Tipo bool x vetor bool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Bruno Tomas</cp:lastModifiedBy>
  <cp:revision>7</cp:revision>
  <dcterms:created xsi:type="dcterms:W3CDTF">2011-09-20T22:39:37Z</dcterms:created>
  <dcterms:modified xsi:type="dcterms:W3CDTF">2011-09-20T23:36:07Z</dcterms:modified>
</cp:coreProperties>
</file>