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1" r:id="rId8"/>
    <p:sldId id="262" r:id="rId9"/>
    <p:sldId id="263" r:id="rId10"/>
    <p:sldId id="271" r:id="rId11"/>
    <p:sldId id="260" r:id="rId12"/>
    <p:sldId id="267" r:id="rId13"/>
    <p:sldId id="270" r:id="rId14"/>
    <p:sldId id="264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1º Trabalho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de colaboração </a:t>
            </a:r>
          </a:p>
          <a:p>
            <a:r>
              <a:rPr lang="pt-BR" dirty="0" smtClean="0"/>
              <a:t>72000 vértices </a:t>
            </a:r>
          </a:p>
          <a:p>
            <a:r>
              <a:rPr lang="pt-BR" dirty="0" smtClean="0"/>
              <a:t>123379 arestas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Consumo de memória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Tempo de execução</a:t>
            </a:r>
          </a:p>
          <a:p>
            <a:pPr>
              <a:buNone/>
            </a:pP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26369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 (MB)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47664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(s)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r>
                        <a:rPr lang="pt-BR" baseline="0" dirty="0" smtClean="0"/>
                        <a:t>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5" name="Imagem 4" descr="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6444208" cy="3826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0 (zero)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71 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18011 componentes conexos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Menor componente conexo: 1 vértice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Maior componente conexo: 33533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da Internet</a:t>
            </a:r>
          </a:p>
          <a:p>
            <a:r>
              <a:rPr lang="pt-BR" dirty="0" smtClean="0"/>
              <a:t>32385 vértices </a:t>
            </a:r>
          </a:p>
          <a:p>
            <a:r>
              <a:rPr lang="pt-BR" dirty="0" smtClean="0"/>
              <a:t>46823 arestas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6" name="Imagem 5" descr="cc_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636912"/>
            <a:ext cx="6156176" cy="35336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1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2159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1 único componente conexo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O próprio grafo! 32385 vértices</a:t>
            </a:r>
          </a:p>
          <a:p>
            <a:pPr lvl="1">
              <a:lnSpc>
                <a:spcPct val="200000"/>
              </a:lnSpc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Árvore geradora de busca – níveis máximos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564904"/>
          <a:ext cx="8208901" cy="323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4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</a:tblGrid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Vértice Inicial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 anchor="ctr"/>
                </a:tc>
              </a:tr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árvore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latin typeface="+mn-lt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Vértice Inicial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140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Tamanho da árvore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Diâmetro da Internet: </a:t>
            </a:r>
            <a:r>
              <a:rPr lang="pt-BR" dirty="0" smtClean="0"/>
              <a:t>11</a:t>
            </a:r>
            <a:br>
              <a:rPr lang="pt-BR" dirty="0" smtClean="0"/>
            </a:br>
            <a:r>
              <a:rPr lang="pt-BR" dirty="0" smtClean="0"/>
              <a:t>(BFS a </a:t>
            </a:r>
            <a:r>
              <a:rPr lang="pt-BR" smtClean="0"/>
              <a:t>partir do vértice 12111)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Foi desenvolvida uma biblioteca para manipular grafos, que seja capaz de representá-los, assim como desenvolver um conjunto de algoritmos em grafos. A biblioteca foi desenvolvida de forma que possa ser utilizada por outros programas.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Linguagem utilizada: C++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Orientação a objeto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dirty="0" smtClean="0">
                <a:cs typeface="Courier New" pitchFamily="49" charset="0"/>
              </a:rPr>
              <a:t> descreve o grafo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pt-BR" dirty="0" smtClean="0">
                <a:cs typeface="Courier New" pitchFamily="49" charset="0"/>
              </a:rPr>
              <a:t> - arestas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 smtClean="0">
                <a:cs typeface="Courier New" pitchFamily="49" charset="0"/>
              </a:rPr>
              <a:t> - vértices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- UML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692149" cy="32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x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uso do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 possibilita uma alocação dinâmica de memória para o </a:t>
            </a:r>
            <a:r>
              <a:rPr lang="pt-BR" i="1" dirty="0" err="1" smtClean="0"/>
              <a:t>array</a:t>
            </a:r>
            <a:r>
              <a:rPr lang="pt-BR" dirty="0" smtClean="0"/>
              <a:t>, permitindo expandi-lo ou contraí-lo quando necessário de modo prático – usando 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pt-BR" dirty="0" smtClean="0"/>
              <a:t> ou simplesmente adicionando um elemento no seu fim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bool</a:t>
            </a:r>
            <a:r>
              <a:rPr lang="pt-BR" dirty="0" smtClean="0"/>
              <a:t> x vetor </a:t>
            </a:r>
            <a:r>
              <a:rPr lang="pt-BR" dirty="0" err="1" smtClean="0"/>
              <a:t>bool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endParaRPr lang="pt-BR" dirty="0" smtClean="0"/>
          </a:p>
          <a:p>
            <a:pPr marL="0" indent="0" algn="just">
              <a:lnSpc>
                <a:spcPct val="170000"/>
              </a:lnSpc>
              <a:buNone/>
              <a:tabLst>
                <a:tab pos="180975" algn="l"/>
              </a:tabLst>
            </a:pPr>
            <a:r>
              <a:rPr lang="pt-BR" dirty="0" smtClean="0"/>
              <a:t>É sabido que variáveis do tipo </a:t>
            </a:r>
            <a:r>
              <a:rPr lang="pt-BR" dirty="0" err="1" smtClean="0"/>
              <a:t>bool</a:t>
            </a:r>
            <a:r>
              <a:rPr lang="pt-BR" dirty="0" smtClean="0"/>
              <a:t> não ocupam somente um </a:t>
            </a:r>
            <a:r>
              <a:rPr lang="pt-BR" i="1" dirty="0" smtClean="0"/>
              <a:t>bit</a:t>
            </a:r>
            <a:r>
              <a:rPr lang="pt-BR" dirty="0" smtClean="0"/>
              <a:t> em memória, e sim um </a:t>
            </a:r>
            <a:r>
              <a:rPr lang="pt-BR" i="1" dirty="0" smtClean="0"/>
              <a:t>byte</a:t>
            </a:r>
            <a:r>
              <a:rPr lang="pt-BR" dirty="0" smtClean="0"/>
              <a:t> – por questões de endereçamento de memória. Entretanto, 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, uma especialização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, usa somente um bit para cada elemento, além de ter a possibilidade de ser referenciado usando os colchetes (“[ ]”), como num </a:t>
            </a:r>
            <a:r>
              <a:rPr lang="pt-BR" i="1" dirty="0" err="1" smtClean="0"/>
              <a:t>array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</TotalTime>
  <Words>400</Words>
  <Application>Microsoft Office PowerPoint</Application>
  <PresentationFormat>Apresentação na tela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Fluxo</vt:lpstr>
      <vt:lpstr>COS242 – Teoria dos Grafos 1º Trabalho Prático</vt:lpstr>
      <vt:lpstr>Sumário </vt:lpstr>
      <vt:lpstr>Introdução</vt:lpstr>
      <vt:lpstr>Introdução</vt:lpstr>
      <vt:lpstr>Implementação</vt:lpstr>
      <vt:lpstr>Implementação</vt:lpstr>
      <vt:lpstr>Implementação - UML</vt:lpstr>
      <vt:lpstr>Vetor x array</vt:lpstr>
      <vt:lpstr>Tipo bool x vetor bool</vt:lpstr>
      <vt:lpstr>Resultados</vt:lpstr>
      <vt:lpstr>Resultados – Grafo de colaboração</vt:lpstr>
      <vt:lpstr>Resultados – Grafo de colaboração</vt:lpstr>
      <vt:lpstr>Resultados – Grafo de colaboração</vt:lpstr>
      <vt:lpstr>Resultados</vt:lpstr>
      <vt:lpstr>Resultados – Grafo da Internet</vt:lpstr>
      <vt:lpstr>Resultados – Grafo da Internet</vt:lpstr>
      <vt:lpstr>Resultados – Grafo da Internet</vt:lpstr>
      <vt:lpstr>Resultados – Grafo da Internet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Jonathan Augusto da Silva</cp:lastModifiedBy>
  <cp:revision>15</cp:revision>
  <dcterms:created xsi:type="dcterms:W3CDTF">2011-09-20T22:39:37Z</dcterms:created>
  <dcterms:modified xsi:type="dcterms:W3CDTF">2011-09-21T05:22:34Z</dcterms:modified>
</cp:coreProperties>
</file>