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8782" autoAdjust="0"/>
  </p:normalViewPr>
  <p:slideViewPr>
    <p:cSldViewPr>
      <p:cViewPr varScale="1">
        <p:scale>
          <a:sx n="78" d="100"/>
          <a:sy n="78" d="100"/>
        </p:scale>
        <p:origin x="-16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male</a:t>
            </a:r>
          </a:p>
          <a:p>
            <a:r>
              <a:rPr lang="en-US" dirty="0" smtClean="0"/>
              <a:t>As a male, if you are attractive and funny</a:t>
            </a:r>
          </a:p>
          <a:p>
            <a:pPr lvl="1"/>
            <a:r>
              <a:rPr lang="en-US" dirty="0" smtClean="0"/>
              <a:t>You will get the most “yes” from females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control</a:t>
            </a:r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are 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na</a:t>
            </a:r>
            <a:r>
              <a:rPr lang="en-US" dirty="0" smtClean="0"/>
              <a:t> rating values from partners, 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Na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, code to value of similar corresponding careers and fields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22" y="1418944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Daters reasons they go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increase in goal 4 which is “Looking for a serious relationship” as age increases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pPr lvl="1"/>
            <a:r>
              <a:rPr lang="en-US" dirty="0" smtClean="0"/>
              <a:t>Some unique words are seen (such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allah</a:t>
            </a:r>
            <a:r>
              <a:rPr lang="en-US" dirty="0"/>
              <a:t> </a:t>
            </a:r>
            <a:r>
              <a:rPr lang="en-US" dirty="0" smtClean="0"/>
              <a:t>and disabled)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word clouds for the word </a:t>
            </a:r>
            <a:r>
              <a:rPr lang="en-US" dirty="0" smtClean="0"/>
              <a:t>“Romance”</a:t>
            </a:r>
            <a:endParaRPr lang="en-US" dirty="0"/>
          </a:p>
          <a:p>
            <a:pPr lvl="1"/>
            <a:r>
              <a:rPr lang="en-US" dirty="0" smtClean="0"/>
              <a:t>Everywhere is focused more on</a:t>
            </a:r>
            <a:br>
              <a:rPr lang="en-US" dirty="0" smtClean="0"/>
            </a:br>
            <a:r>
              <a:rPr lang="en-US" dirty="0" smtClean="0"/>
              <a:t>book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066770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5208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3583769"/>
            <a:ext cx="315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20" y="4419601"/>
            <a:ext cx="2189431" cy="162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6" y="4419599"/>
            <a:ext cx="2189431" cy="162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4369" y="607269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</TotalTime>
  <Words>199</Words>
  <Application>Microsoft Office PowerPoint</Application>
  <PresentationFormat>On-screen Show (4:3)</PresentationFormat>
  <Paragraphs>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Project 1: Speed Dating</vt:lpstr>
      <vt:lpstr>Quick Glance</vt:lpstr>
      <vt:lpstr>Assumptions</vt:lpstr>
      <vt:lpstr>Data Cleaning</vt:lpstr>
      <vt:lpstr>Daters reasons they go change</vt:lpstr>
      <vt:lpstr>PowerPoint Presentation</vt:lpstr>
      <vt:lpstr>Sentiment Analysis</vt:lpstr>
      <vt:lpstr>Love and Romance</vt:lpstr>
      <vt:lpstr>Classification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16</cp:revision>
  <dcterms:created xsi:type="dcterms:W3CDTF">2016-10-31T23:33:11Z</dcterms:created>
  <dcterms:modified xsi:type="dcterms:W3CDTF">2016-11-01T01:22:01Z</dcterms:modified>
</cp:coreProperties>
</file>