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68" r:id="rId5"/>
    <p:sldId id="267" r:id="rId6"/>
    <p:sldId id="269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2" autoAdjust="0"/>
    <p:restoredTop sz="88750" autoAdjust="0"/>
  </p:normalViewPr>
  <p:slideViewPr>
    <p:cSldViewPr>
      <p:cViewPr varScale="1">
        <p:scale>
          <a:sx n="78" d="100"/>
          <a:sy n="78" d="100"/>
        </p:scale>
        <p:origin x="-166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http://www.census.gov/newsroom/facts-for-features/2015/cb15-ff19.html</a:t>
            </a:r>
          </a:p>
          <a:p>
            <a:r>
              <a:rPr lang="en-US" dirty="0" smtClean="0"/>
              <a:t>http://www.nyeasydates.com/speed_dating_articles/want_to_try_speed_dating_consider_these_statistics.html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47% of American adult males over age 18 are single</a:t>
            </a:r>
          </a:p>
          <a:p>
            <a:pPr lvl="1"/>
            <a:r>
              <a:rPr lang="en-US" dirty="0" smtClean="0"/>
              <a:t>Compared to men that speed date, women select half as many partners	</a:t>
            </a:r>
            <a:endParaRPr lang="en-US" dirty="0"/>
          </a:p>
          <a:p>
            <a:r>
              <a:rPr lang="en-US" dirty="0" smtClean="0"/>
              <a:t>Overall Goal: The </a:t>
            </a:r>
            <a:r>
              <a:rPr lang="en-US" dirty="0" smtClean="0"/>
              <a:t>objective of this study was to find what makes females decide yes to a </a:t>
            </a:r>
            <a:r>
              <a:rPr lang="en-US" dirty="0" smtClean="0"/>
              <a:t>male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findings show: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a male, if you are attractive and funny, you will get the most yes</a:t>
            </a:r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Predictors: Used men’s characteristics, events characteristics, and ratings for men</a:t>
            </a:r>
          </a:p>
          <a:p>
            <a:r>
              <a:rPr lang="en-US" dirty="0" smtClean="0"/>
              <a:t>Classifier: Whether women partners said yes or no (</a:t>
            </a:r>
            <a:r>
              <a:rPr lang="en-US" dirty="0" err="1" smtClean="0"/>
              <a:t>dec_o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Imputation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N/A rating </a:t>
            </a:r>
            <a:r>
              <a:rPr lang="en-US" dirty="0" smtClean="0"/>
              <a:t>for </a:t>
            </a:r>
            <a:r>
              <a:rPr lang="en-US" dirty="0" smtClean="0"/>
              <a:t>attributes </a:t>
            </a:r>
            <a:r>
              <a:rPr lang="en-US" dirty="0" err="1" smtClean="0"/>
              <a:t>attr_o</a:t>
            </a:r>
            <a:r>
              <a:rPr lang="en-US" dirty="0" smtClean="0"/>
              <a:t>, </a:t>
            </a:r>
            <a:r>
              <a:rPr lang="en-US" dirty="0" err="1" smtClean="0"/>
              <a:t>sinc_o</a:t>
            </a:r>
            <a:r>
              <a:rPr lang="en-US" dirty="0" smtClean="0"/>
              <a:t>, </a:t>
            </a:r>
            <a:r>
              <a:rPr lang="en-US" dirty="0" err="1" smtClean="0"/>
              <a:t>intel_o</a:t>
            </a:r>
            <a:r>
              <a:rPr lang="en-US" dirty="0" smtClean="0"/>
              <a:t>, </a:t>
            </a:r>
            <a:r>
              <a:rPr lang="en-US" dirty="0" err="1" smtClean="0"/>
              <a:t>fun_o</a:t>
            </a:r>
            <a:r>
              <a:rPr lang="en-US" dirty="0" smtClean="0"/>
              <a:t>, </a:t>
            </a:r>
            <a:r>
              <a:rPr lang="en-US" dirty="0" err="1" smtClean="0"/>
              <a:t>amb_o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/>
              <a:t>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If N/A </a:t>
            </a:r>
            <a:r>
              <a:rPr lang="en-US" dirty="0" smtClean="0"/>
              <a:t>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 use </a:t>
            </a:r>
            <a:r>
              <a:rPr lang="en-US" dirty="0"/>
              <a:t>c</a:t>
            </a:r>
            <a:r>
              <a:rPr lang="en-US" dirty="0" smtClean="0"/>
              <a:t>ode value similar </a:t>
            </a:r>
            <a:r>
              <a:rPr lang="en-US" dirty="0" smtClean="0"/>
              <a:t>corresponding careers and fields</a:t>
            </a:r>
          </a:p>
          <a:p>
            <a:pPr lvl="1"/>
            <a:r>
              <a:rPr lang="en-US" dirty="0" smtClean="0"/>
              <a:t>Remove rows where no age or date preference values per </a:t>
            </a:r>
            <a:r>
              <a:rPr lang="en-US" dirty="0" err="1" smtClean="0"/>
              <a:t>iid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Change met values to either 1 (met previously) or 2 (have not previously)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smtClean="0"/>
              <a:t>Select following variables: </a:t>
            </a:r>
          </a:p>
          <a:p>
            <a:r>
              <a:rPr lang="en-US" dirty="0" smtClean="0"/>
              <a:t>Used C5.0 tree and </a:t>
            </a:r>
            <a:r>
              <a:rPr lang="en-US" dirty="0" err="1" smtClean="0"/>
              <a:t>CTree</a:t>
            </a:r>
            <a:endParaRPr lang="en-US" dirty="0" smtClean="0"/>
          </a:p>
          <a:p>
            <a:pPr lvl="1"/>
            <a:r>
              <a:rPr lang="en-US" dirty="0" smtClean="0"/>
              <a:t>C5.0 has more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CTree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Attractiveness and funniness always matter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Field and sincerity matter when you are attractive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447800"/>
            <a:ext cx="81991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6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may be biased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Attractive has more normal </a:t>
            </a:r>
            <a:br>
              <a:rPr lang="en-US" dirty="0" smtClean="0"/>
            </a:br>
            <a:r>
              <a:rPr lang="en-US" dirty="0" smtClean="0"/>
              <a:t>distribution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Sentiment analysis for a related</a:t>
            </a:r>
            <a:br>
              <a:rPr lang="en-US" dirty="0" smtClean="0"/>
            </a:br>
            <a:r>
              <a:rPr lang="en-US" dirty="0" smtClean="0"/>
              <a:t>word “LOVE”:</a:t>
            </a:r>
          </a:p>
          <a:p>
            <a:pPr lvl="1"/>
            <a:r>
              <a:rPr lang="en-US" dirty="0" smtClean="0"/>
              <a:t>People generally tweet the word</a:t>
            </a:r>
            <a:br>
              <a:rPr lang="en-US" dirty="0" smtClean="0"/>
            </a:br>
            <a:r>
              <a:rPr lang="en-US" dirty="0" smtClean="0"/>
              <a:t>“LOVE” with emotion joy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886200" cy="2887283"/>
          </a:xfrm>
          <a:prstGeom prst="rect">
            <a:avLst/>
          </a:prstGeom>
        </p:spPr>
      </p:pic>
      <p:pic>
        <p:nvPicPr>
          <p:cNvPr id="5" name="Picture 2" descr="D:\Users\Bae\Documents\School\Fall 2016\DS 4559\Project 1\4559Project1\s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09" y="4038600"/>
            <a:ext cx="3672191" cy="272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recommendation:</a:t>
            </a:r>
          </a:p>
          <a:p>
            <a:pPr lvl="1"/>
            <a:r>
              <a:rPr lang="en-US" dirty="0" smtClean="0"/>
              <a:t>Be good looking</a:t>
            </a:r>
          </a:p>
          <a:p>
            <a:pPr lvl="1"/>
            <a:r>
              <a:rPr lang="en-US" dirty="0" smtClean="0"/>
              <a:t>Be funny</a:t>
            </a:r>
          </a:p>
          <a:p>
            <a:pPr lvl="1"/>
            <a:r>
              <a:rPr lang="en-US" dirty="0" smtClean="0"/>
              <a:t>Be more sincere if you are both</a:t>
            </a:r>
            <a:endParaRPr lang="en-US" dirty="0" smtClean="0"/>
          </a:p>
          <a:p>
            <a:r>
              <a:rPr lang="en-US" dirty="0" smtClean="0"/>
              <a:t>Further Research:</a:t>
            </a:r>
            <a:endParaRPr lang="en-US" dirty="0" smtClean="0"/>
          </a:p>
          <a:p>
            <a:pPr lvl="1"/>
            <a:r>
              <a:rPr lang="en-US" dirty="0" smtClean="0"/>
              <a:t>Find c</a:t>
            </a:r>
            <a:r>
              <a:rPr lang="en-US" dirty="0" smtClean="0"/>
              <a:t>orrelations </a:t>
            </a:r>
            <a:r>
              <a:rPr lang="en-US" dirty="0" smtClean="0"/>
              <a:t>between ratings and other attributes</a:t>
            </a:r>
          </a:p>
          <a:p>
            <a:pPr lvl="1"/>
            <a:r>
              <a:rPr lang="en-US" dirty="0" smtClean="0"/>
              <a:t>Include education and income measurement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427</TotalTime>
  <Words>161</Words>
  <Application>Microsoft Office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Project 1: Speed Dating</vt:lpstr>
      <vt:lpstr>Quick Glance</vt:lpstr>
      <vt:lpstr>Data Cleaning</vt:lpstr>
      <vt:lpstr>Tree Model</vt:lpstr>
      <vt:lpstr>Classification (CTree)</vt:lpstr>
      <vt:lpstr>PowerPoint Presentation</vt:lpstr>
      <vt:lpstr>Ratings may be biased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36</cp:revision>
  <dcterms:created xsi:type="dcterms:W3CDTF">2016-10-31T23:33:11Z</dcterms:created>
  <dcterms:modified xsi:type="dcterms:W3CDTF">2016-11-07T00:00:02Z</dcterms:modified>
</cp:coreProperties>
</file>