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782" autoAdjust="0"/>
  </p:normalViewPr>
  <p:slideViewPr>
    <p:cSldViewPr>
      <p:cViewPr varScale="1">
        <p:scale>
          <a:sx n="78" d="100"/>
          <a:sy n="78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=c(2,2))</a:t>
            </a:r>
          </a:p>
          <a:p>
            <a:r>
              <a:rPr lang="en-US" dirty="0" smtClean="0"/>
              <a:t>plot(table(male[which(</a:t>
            </a:r>
            <a:r>
              <a:rPr lang="en-US" dirty="0" err="1" smtClean="0"/>
              <a:t>male$age</a:t>
            </a:r>
            <a:r>
              <a:rPr lang="en-US" dirty="0" smtClean="0"/>
              <a:t> &gt; 18 &amp; </a:t>
            </a:r>
            <a:r>
              <a:rPr lang="en-US" dirty="0" err="1" smtClean="0"/>
              <a:t>male$age</a:t>
            </a:r>
            <a:r>
              <a:rPr lang="en-US" dirty="0" smtClean="0"/>
              <a:t> &lt; 24), c("goal")]), </a:t>
            </a:r>
            <a:r>
              <a:rPr lang="en-US" dirty="0" err="1" smtClean="0"/>
              <a:t>ylab</a:t>
            </a:r>
            <a:r>
              <a:rPr lang="en-US" dirty="0" smtClean="0"/>
              <a:t>="Frequency", </a:t>
            </a:r>
            <a:r>
              <a:rPr lang="en-US" dirty="0" err="1" smtClean="0"/>
              <a:t>xlab</a:t>
            </a:r>
            <a:r>
              <a:rPr lang="en-US" dirty="0" smtClean="0"/>
              <a:t>="18 to 24")</a:t>
            </a:r>
          </a:p>
          <a:p>
            <a:r>
              <a:rPr lang="en-US" dirty="0" smtClean="0"/>
              <a:t>plot(table(male[which(</a:t>
            </a:r>
            <a:r>
              <a:rPr lang="en-US" dirty="0" err="1" smtClean="0"/>
              <a:t>male$age</a:t>
            </a:r>
            <a:r>
              <a:rPr lang="en-US" dirty="0" smtClean="0"/>
              <a:t> &gt; 24 &amp; </a:t>
            </a:r>
            <a:r>
              <a:rPr lang="en-US" dirty="0" err="1" smtClean="0"/>
              <a:t>male$age</a:t>
            </a:r>
            <a:r>
              <a:rPr lang="en-US" dirty="0" smtClean="0"/>
              <a:t> &lt; 27), c("goal")]), </a:t>
            </a:r>
            <a:r>
              <a:rPr lang="en-US" dirty="0" err="1" smtClean="0"/>
              <a:t>ylab</a:t>
            </a:r>
            <a:r>
              <a:rPr lang="en-US" dirty="0" smtClean="0"/>
              <a:t>="Frequency", </a:t>
            </a:r>
            <a:r>
              <a:rPr lang="en-US" dirty="0" err="1" smtClean="0"/>
              <a:t>xlab</a:t>
            </a:r>
            <a:r>
              <a:rPr lang="en-US" dirty="0" smtClean="0"/>
              <a:t>="24 to 27")</a:t>
            </a:r>
          </a:p>
          <a:p>
            <a:r>
              <a:rPr lang="en-US" dirty="0" smtClean="0"/>
              <a:t>plot(table(male[which(</a:t>
            </a:r>
            <a:r>
              <a:rPr lang="en-US" dirty="0" err="1" smtClean="0"/>
              <a:t>male$age</a:t>
            </a:r>
            <a:r>
              <a:rPr lang="en-US" dirty="0" smtClean="0"/>
              <a:t> &gt; 27 &amp; </a:t>
            </a:r>
            <a:r>
              <a:rPr lang="en-US" dirty="0" err="1" smtClean="0"/>
              <a:t>male$age</a:t>
            </a:r>
            <a:r>
              <a:rPr lang="en-US" dirty="0" smtClean="0"/>
              <a:t> &lt; 29), c("goal")]), </a:t>
            </a:r>
            <a:r>
              <a:rPr lang="en-US" dirty="0" err="1" smtClean="0"/>
              <a:t>ylab</a:t>
            </a:r>
            <a:r>
              <a:rPr lang="en-US" dirty="0" smtClean="0"/>
              <a:t>="Frequency", </a:t>
            </a:r>
            <a:r>
              <a:rPr lang="en-US" dirty="0" err="1" smtClean="0"/>
              <a:t>xlab</a:t>
            </a:r>
            <a:r>
              <a:rPr lang="en-US" dirty="0" smtClean="0"/>
              <a:t>="27 to 29")</a:t>
            </a:r>
          </a:p>
          <a:p>
            <a:r>
              <a:rPr lang="en-US" dirty="0" smtClean="0"/>
              <a:t>plot(table(male[which(</a:t>
            </a:r>
            <a:r>
              <a:rPr lang="en-US" dirty="0" err="1" smtClean="0"/>
              <a:t>male$age</a:t>
            </a:r>
            <a:r>
              <a:rPr lang="en-US" dirty="0" smtClean="0"/>
              <a:t> &gt; 29), c("goal")]), </a:t>
            </a:r>
            <a:r>
              <a:rPr lang="en-US" dirty="0" err="1" smtClean="0"/>
              <a:t>ylab</a:t>
            </a:r>
            <a:r>
              <a:rPr lang="en-US" dirty="0" smtClean="0"/>
              <a:t>="Frequency", </a:t>
            </a:r>
            <a:r>
              <a:rPr lang="en-US" dirty="0" err="1" smtClean="0"/>
              <a:t>xlab</a:t>
            </a:r>
            <a:r>
              <a:rPr lang="en-US" dirty="0" smtClean="0"/>
              <a:t>="29 and up")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=c(1,1))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</a:p>
          <a:p>
            <a:r>
              <a:rPr lang="en-US" dirty="0" smtClean="0"/>
              <a:t>As a male, if you are attractive and funny</a:t>
            </a:r>
          </a:p>
          <a:p>
            <a:pPr lvl="1"/>
            <a:r>
              <a:rPr lang="en-US" dirty="0" smtClean="0"/>
              <a:t>You will get the most “yes” from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</a:t>
            </a:r>
            <a:r>
              <a:rPr lang="en-US" dirty="0" smtClean="0"/>
              <a:t>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values from 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</a:t>
            </a:r>
            <a:r>
              <a:rPr lang="en-US" dirty="0" smtClean="0"/>
              <a:t>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increases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pPr lvl="1"/>
            <a:r>
              <a:rPr lang="en-US" dirty="0" smtClean="0"/>
              <a:t>Everywhere is focused more on</a:t>
            </a:r>
            <a:br>
              <a:rPr lang="en-US" dirty="0" smtClean="0"/>
            </a:br>
            <a:r>
              <a:rPr lang="en-US" dirty="0" smtClean="0"/>
              <a:t>book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20" y="4419601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6" y="44195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4369" y="607269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</TotalTime>
  <Words>287</Words>
  <Application>Microsoft Office PowerPoint</Application>
  <PresentationFormat>On-screen Show (4:3)</PresentationFormat>
  <Paragraphs>40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PowerPoint Presentation</vt:lpstr>
      <vt:lpstr>Sentiment Analysis</vt:lpstr>
      <vt:lpstr>Love and Romance</vt:lpstr>
      <vt:lpstr>Classification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14</cp:revision>
  <dcterms:created xsi:type="dcterms:W3CDTF">2016-10-31T23:33:11Z</dcterms:created>
  <dcterms:modified xsi:type="dcterms:W3CDTF">2016-11-01T01:08:20Z</dcterms:modified>
</cp:coreProperties>
</file>