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68" r:id="rId5"/>
    <p:sldId id="269" r:id="rId6"/>
    <p:sldId id="267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8750" autoAdjust="0"/>
  </p:normalViewPr>
  <p:slideViewPr>
    <p:cSldViewPr>
      <p:cViewPr>
        <p:scale>
          <a:sx n="135" d="100"/>
          <a:sy n="135" d="100"/>
        </p:scale>
        <p:origin x="-488" y="-1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http://www.census.gov/newsroom/facts-for-features/2015/cb15-ff19.html</a:t>
            </a:r>
          </a:p>
          <a:p>
            <a:r>
              <a:rPr lang="en-US" dirty="0" smtClean="0"/>
              <a:t>http://www.nyeasydates.com/speed_dating_articles/want_to_try_speed_dating_consider_these_statistics.html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Higher accuracy: 73%</a:t>
            </a:r>
            <a:r>
              <a:rPr lang="en-US" baseline="0" dirty="0" smtClean="0"/>
              <a:t> accuracy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Hard to interpret, seems like overfitting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Field_cd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career_cd</a:t>
            </a:r>
            <a:r>
              <a:rPr lang="en-US" baseline="0" dirty="0" smtClean="0"/>
              <a:t> have a lot </a:t>
            </a:r>
            <a:r>
              <a:rPr lang="en-US" baseline="0" dirty="0" err="1" smtClean="0"/>
              <a:t>potetial</a:t>
            </a:r>
            <a:r>
              <a:rPr lang="en-US" baseline="0" dirty="0" smtClean="0"/>
              <a:t> outcomes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7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Lower accuracy:</a:t>
            </a:r>
            <a:r>
              <a:rPr lang="en-US" baseline="0" dirty="0" smtClean="0"/>
              <a:t> 70%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Less </a:t>
            </a:r>
            <a:r>
              <a:rPr lang="en-US" baseline="0" dirty="0" err="1" smtClean="0"/>
              <a:t>attributrs</a:t>
            </a:r>
            <a:r>
              <a:rPr lang="en-US" baseline="0" dirty="0" smtClean="0"/>
              <a:t> used, No overfitting because of the </a:t>
            </a:r>
            <a:r>
              <a:rPr lang="en-US" baseline="0" dirty="0" err="1" smtClean="0"/>
              <a:t>signficance</a:t>
            </a:r>
            <a:r>
              <a:rPr lang="en-US" baseline="0" dirty="0" smtClean="0"/>
              <a:t>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47% of American adult males over age 18 are single</a:t>
            </a:r>
          </a:p>
          <a:p>
            <a:pPr lvl="1"/>
            <a:r>
              <a:rPr lang="en-US" dirty="0" smtClean="0"/>
              <a:t>Compared to men that speed date, women select half as many partners	</a:t>
            </a:r>
            <a:endParaRPr lang="en-US" dirty="0"/>
          </a:p>
          <a:p>
            <a:r>
              <a:rPr lang="en-US" dirty="0" smtClean="0"/>
              <a:t>Overall Goal: The objective of this study was to find what makes females decide yes to a male</a:t>
            </a:r>
          </a:p>
          <a:p>
            <a:r>
              <a:rPr lang="en-US" dirty="0" smtClean="0"/>
              <a:t>Our findings show: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a male, if you are attractive and funny, you will get the most yes</a:t>
            </a:r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Predictors: Used men’s characteristics, events characteristics, and ratings for men</a:t>
            </a:r>
          </a:p>
          <a:p>
            <a:r>
              <a:rPr lang="en-US" dirty="0" smtClean="0"/>
              <a:t>Classifier: Whether women partners said yes or no (</a:t>
            </a:r>
            <a:r>
              <a:rPr lang="en-US" dirty="0" err="1" smtClean="0"/>
              <a:t>dec_o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If N/A rating for attributes </a:t>
            </a:r>
            <a:r>
              <a:rPr lang="en-US" dirty="0" err="1" smtClean="0"/>
              <a:t>attr_o</a:t>
            </a:r>
            <a:r>
              <a:rPr lang="en-US" dirty="0" smtClean="0"/>
              <a:t>, </a:t>
            </a:r>
            <a:r>
              <a:rPr lang="en-US" dirty="0" err="1" smtClean="0"/>
              <a:t>sinc_o</a:t>
            </a:r>
            <a:r>
              <a:rPr lang="en-US" dirty="0" smtClean="0"/>
              <a:t>, </a:t>
            </a:r>
            <a:r>
              <a:rPr lang="en-US" dirty="0" err="1" smtClean="0"/>
              <a:t>intel_o</a:t>
            </a:r>
            <a:r>
              <a:rPr lang="en-US" dirty="0" smtClean="0"/>
              <a:t>, </a:t>
            </a:r>
            <a:r>
              <a:rPr lang="en-US" dirty="0" err="1" smtClean="0"/>
              <a:t>fun_o</a:t>
            </a:r>
            <a:r>
              <a:rPr lang="en-US" dirty="0" smtClean="0"/>
              <a:t>, </a:t>
            </a:r>
            <a:r>
              <a:rPr lang="en-US" dirty="0" err="1" smtClean="0"/>
              <a:t>amb_o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If N/A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 use </a:t>
            </a:r>
            <a:r>
              <a:rPr lang="en-US" dirty="0"/>
              <a:t>c</a:t>
            </a:r>
            <a:r>
              <a:rPr lang="en-US" dirty="0" smtClean="0"/>
              <a:t>ode value similar corresponding careers and fields</a:t>
            </a:r>
          </a:p>
          <a:p>
            <a:pPr lvl="1"/>
            <a:r>
              <a:rPr lang="en-US" dirty="0" smtClean="0"/>
              <a:t>Remove rows where no age or date preference values per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met values to either 1 (met previously) or 2 (have not previously)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Select following variables: </a:t>
            </a:r>
            <a:endParaRPr lang="en-US" dirty="0" smtClean="0"/>
          </a:p>
          <a:p>
            <a:pPr lvl="1"/>
            <a:r>
              <a:rPr lang="en-US" dirty="0" smtClean="0"/>
              <a:t>Men’s characteristics: 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</a:rPr>
              <a:t>field_cd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career_c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age, </a:t>
            </a:r>
            <a:r>
              <a:rPr lang="en-US" b="1" dirty="0">
                <a:solidFill>
                  <a:srgbClr val="FF0000"/>
                </a:solidFill>
              </a:rPr>
              <a:t>race, </a:t>
            </a:r>
            <a:r>
              <a:rPr lang="en-US" b="1" dirty="0" smtClean="0">
                <a:solidFill>
                  <a:srgbClr val="FF0000"/>
                </a:solidFill>
              </a:rPr>
              <a:t>met, date, </a:t>
            </a:r>
            <a:r>
              <a:rPr lang="en-US" dirty="0" err="1" smtClean="0"/>
              <a:t>exphappy</a:t>
            </a:r>
            <a:r>
              <a:rPr lang="en-US" dirty="0" smtClean="0"/>
              <a:t>, sports, </a:t>
            </a:r>
            <a:r>
              <a:rPr lang="en-US" dirty="0" err="1" smtClean="0"/>
              <a:t>tvsports</a:t>
            </a:r>
            <a:r>
              <a:rPr lang="en-US" dirty="0" smtClean="0"/>
              <a:t>, exercise, dining, museums, art, hiking, gaming, clubbing, reading, </a:t>
            </a:r>
            <a:r>
              <a:rPr lang="en-US" dirty="0" err="1" smtClean="0"/>
              <a:t>tv</a:t>
            </a:r>
            <a:r>
              <a:rPr lang="en-US" dirty="0" smtClean="0"/>
              <a:t>, theater, movies, concerts, music, shopping, yoga, goal, </a:t>
            </a:r>
            <a:r>
              <a:rPr lang="en-US" dirty="0" err="1" smtClean="0"/>
              <a:t>go_out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Event’s characteristics: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round</a:t>
            </a:r>
            <a:r>
              <a:rPr lang="en-US" dirty="0"/>
              <a:t>, </a:t>
            </a:r>
            <a:r>
              <a:rPr lang="en-US" dirty="0" smtClean="0"/>
              <a:t>magazine</a:t>
            </a:r>
          </a:p>
          <a:p>
            <a:pPr lvl="1"/>
            <a:r>
              <a:rPr lang="en-US" dirty="0"/>
              <a:t>Ratings to men: 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attr_o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sinc_o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intel_o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fun_o,amb_o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b="1" dirty="0" smtClean="0"/>
              <a:t>Used </a:t>
            </a:r>
            <a:r>
              <a:rPr lang="en-US" b="1" dirty="0"/>
              <a:t>C5.0 </a:t>
            </a:r>
            <a:r>
              <a:rPr lang="en-US" b="1" dirty="0" smtClean="0"/>
              <a:t>tree and </a:t>
            </a:r>
            <a:r>
              <a:rPr lang="en-US" b="1" dirty="0" err="1" smtClean="0"/>
              <a:t>CTree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</a:t>
            </a:r>
            <a:r>
              <a:rPr lang="en-US" dirty="0" smtClean="0"/>
              <a:t>C5.0 Tree)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4114800"/>
          </a:xfrm>
        </p:spPr>
      </p:pic>
      <p:sp>
        <p:nvSpPr>
          <p:cNvPr id="5" name="Rectangle 4"/>
          <p:cNvSpPr/>
          <p:nvPr/>
        </p:nvSpPr>
        <p:spPr>
          <a:xfrm>
            <a:off x="304800" y="5029200"/>
            <a:ext cx="990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038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you not attractive or funny </a:t>
            </a:r>
            <a:r>
              <a:rPr lang="en-US" dirty="0" smtClean="0">
                <a:solidFill>
                  <a:srgbClr val="FF0000"/>
                </a:solidFill>
              </a:rPr>
              <a:t>enough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3400" y="5105400"/>
            <a:ext cx="609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3918108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you </a:t>
            </a:r>
            <a:r>
              <a:rPr lang="en-US" smtClean="0">
                <a:solidFill>
                  <a:srgbClr val="FF0000"/>
                </a:solidFill>
              </a:rPr>
              <a:t>are very attractive </a:t>
            </a:r>
            <a:r>
              <a:rPr lang="en-US" dirty="0" smtClean="0">
                <a:solidFill>
                  <a:srgbClr val="FF0000"/>
                </a:solidFill>
              </a:rPr>
              <a:t>and funny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CTree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Attractiveness and funniness always matter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and sincerity matter when you are attractive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447800"/>
            <a:ext cx="81991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Attractive has more normal </a:t>
            </a:r>
            <a:br>
              <a:rPr lang="en-US" dirty="0" smtClean="0"/>
            </a:b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Sentiment analysis for a related</a:t>
            </a:r>
            <a:br>
              <a:rPr lang="en-US" dirty="0" smtClean="0"/>
            </a:br>
            <a:r>
              <a:rPr lang="en-US" dirty="0" smtClean="0"/>
              <a:t>word “LOVE”:</a:t>
            </a:r>
          </a:p>
          <a:p>
            <a:pPr lvl="1"/>
            <a:r>
              <a:rPr lang="en-US" dirty="0" smtClean="0"/>
              <a:t>People generally tweet the word</a:t>
            </a:r>
            <a:br>
              <a:rPr lang="en-US" dirty="0" smtClean="0"/>
            </a:br>
            <a:r>
              <a:rPr lang="en-US" dirty="0" smtClean="0"/>
              <a:t>“LOVE” with emotion joy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886200" cy="2887283"/>
          </a:xfrm>
          <a:prstGeom prst="rect">
            <a:avLst/>
          </a:prstGeom>
        </p:spPr>
      </p:pic>
      <p:pic>
        <p:nvPicPr>
          <p:cNvPr id="5" name="Picture 2" descr="D:\Users\Bae\Documents\School\Fall 2016\DS 4559\Project 1\4559Project1\s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09" y="4038600"/>
            <a:ext cx="3672191" cy="27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recommendation:</a:t>
            </a:r>
          </a:p>
          <a:p>
            <a:pPr lvl="1"/>
            <a:r>
              <a:rPr lang="en-US" dirty="0" smtClean="0"/>
              <a:t>Be good looking</a:t>
            </a:r>
          </a:p>
          <a:p>
            <a:pPr lvl="1"/>
            <a:r>
              <a:rPr lang="en-US" dirty="0" smtClean="0"/>
              <a:t>Be funny</a:t>
            </a:r>
          </a:p>
          <a:p>
            <a:pPr lvl="1"/>
            <a:r>
              <a:rPr lang="en-US" dirty="0" smtClean="0"/>
              <a:t>Be more sincere if you are both</a:t>
            </a:r>
          </a:p>
          <a:p>
            <a:r>
              <a:rPr lang="en-US" dirty="0" smtClean="0"/>
              <a:t>Further Research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Ratings to men might not be unbiased estimate of men’s characteristics</a:t>
            </a:r>
            <a:endParaRPr lang="en-US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 smtClean="0"/>
              <a:t>education and income measurement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483</TotalTime>
  <Words>291</Words>
  <Application>Microsoft Macintosh PowerPoint</Application>
  <PresentationFormat>On-screen Show (4:3)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Clarity</vt:lpstr>
      <vt:lpstr>Project 1: Speed Dating</vt:lpstr>
      <vt:lpstr>Quick Glance</vt:lpstr>
      <vt:lpstr>Data Cleaning</vt:lpstr>
      <vt:lpstr>Tree Model</vt:lpstr>
      <vt:lpstr>Classification (C5.0 Tree)</vt:lpstr>
      <vt:lpstr>Classification (CTree)</vt:lpstr>
      <vt:lpstr>Ratings may be biased</vt:lpstr>
      <vt:lpstr>Conclusion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Haotian Li</cp:lastModifiedBy>
  <cp:revision>44</cp:revision>
  <dcterms:created xsi:type="dcterms:W3CDTF">2016-10-31T23:33:11Z</dcterms:created>
  <dcterms:modified xsi:type="dcterms:W3CDTF">2016-11-07T16:11:57Z</dcterms:modified>
</cp:coreProperties>
</file>