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 autoAdjust="0"/>
    <p:restoredTop sz="94660"/>
  </p:normalViewPr>
  <p:slideViewPr>
    <p:cSldViewPr>
      <p:cViewPr varScale="1">
        <p:scale>
          <a:sx n="84" d="100"/>
          <a:sy n="84" d="100"/>
        </p:scale>
        <p:origin x="-148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12BC-AE2B-4760-94D7-99B3CEF02D6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96DB-0F97-464C-BDF1-DF474AC9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Speed 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Bae, </a:t>
            </a:r>
            <a:r>
              <a:rPr lang="en-US" dirty="0" err="1" smtClean="0"/>
              <a:t>Haotian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male, if you are attractive and funny</a:t>
            </a:r>
          </a:p>
          <a:p>
            <a:pPr lvl="1"/>
            <a:r>
              <a:rPr lang="en-US" dirty="0" smtClean="0"/>
              <a:t>You will get the most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6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results for “Speed Dating” in either Charlottesville or Manhattan</a:t>
            </a:r>
          </a:p>
          <a:p>
            <a:pPr lvl="1"/>
            <a:r>
              <a:rPr lang="en-US" dirty="0" smtClean="0"/>
              <a:t>Word cloud for speed dating in general</a:t>
            </a:r>
          </a:p>
        </p:txBody>
      </p:sp>
      <p:pic>
        <p:nvPicPr>
          <p:cNvPr id="1026" name="Picture 2" descr="D:\Users\Bae\Documents\School\Fall 2016\DS 4559\Project 1\4559Project1\speedda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4419600" cy="32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7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and Romance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word clouds for the word “Love”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few word clouds for the word </a:t>
            </a:r>
            <a:r>
              <a:rPr lang="en-US" dirty="0" smtClean="0"/>
              <a:t>“Romance”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068962"/>
            <a:ext cx="2057401" cy="1528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2057400"/>
            <a:ext cx="2057400" cy="1528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1800" y="3585961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Manhattan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51" y="4345800"/>
            <a:ext cx="2189431" cy="1626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345799"/>
            <a:ext cx="2189431" cy="1626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43200" y="5998895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Everywhere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791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1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</TotalTime>
  <Words>88</Words>
  <Application>Microsoft Office PowerPoint</Application>
  <PresentationFormat>On-screen Show (4:3)</PresentationFormat>
  <Paragraphs>19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Project 1: Speed Dating</vt:lpstr>
      <vt:lpstr>Quick Glance</vt:lpstr>
      <vt:lpstr>Assumptions</vt:lpstr>
      <vt:lpstr>Sentiment Analysis</vt:lpstr>
      <vt:lpstr>Love and Romance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Speed Dating</dc:title>
  <dc:creator>Bae</dc:creator>
  <cp:lastModifiedBy>Bae</cp:lastModifiedBy>
  <cp:revision>5</cp:revision>
  <dcterms:created xsi:type="dcterms:W3CDTF">2016-10-31T23:33:11Z</dcterms:created>
  <dcterms:modified xsi:type="dcterms:W3CDTF">2016-11-01T00:20:48Z</dcterms:modified>
</cp:coreProperties>
</file>