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88782" autoAdjust="0"/>
  </p:normalViewPr>
  <p:slideViewPr>
    <p:cSldViewPr>
      <p:cViewPr varScale="1">
        <p:scale>
          <a:sx n="78" d="100"/>
          <a:sy n="78" d="100"/>
        </p:scale>
        <p:origin x="-165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study was to find what makes females decide yes to a male</a:t>
            </a:r>
          </a:p>
          <a:p>
            <a:r>
              <a:rPr lang="en-US" dirty="0" smtClean="0"/>
              <a:t>As a male, if you are attractive and funny</a:t>
            </a:r>
          </a:p>
          <a:p>
            <a:pPr lvl="1"/>
            <a:r>
              <a:rPr lang="en-US" dirty="0" smtClean="0"/>
              <a:t>You will get the most “yes” from females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Dec_o</a:t>
            </a:r>
            <a:r>
              <a:rPr lang="en-US" dirty="0" smtClean="0"/>
              <a:t> indicates correctly whether or not the female partner says yes or no</a:t>
            </a:r>
          </a:p>
          <a:p>
            <a:r>
              <a:rPr lang="en-US" dirty="0" err="1" smtClean="0"/>
              <a:t>Field_cd</a:t>
            </a:r>
            <a:r>
              <a:rPr lang="en-US" dirty="0" smtClean="0"/>
              <a:t> maps to the correct field</a:t>
            </a:r>
          </a:p>
          <a:p>
            <a:r>
              <a:rPr lang="en-US" dirty="0" smtClean="0"/>
              <a:t>Focus on men’s attributes only</a:t>
            </a:r>
          </a:p>
          <a:p>
            <a:pPr lvl="1"/>
            <a:r>
              <a:rPr lang="en-US" dirty="0" smtClean="0"/>
              <a:t>Only things a man can control</a:t>
            </a:r>
          </a:p>
        </p:txBody>
      </p:sp>
    </p:spTree>
    <p:extLst>
      <p:ext uri="{BB962C8B-B14F-4D97-AF65-F5344CB8AC3E}">
        <p14:creationId xmlns:p14="http://schemas.microsoft.com/office/powerpoint/2010/main" val="36812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attributes used are </a:t>
            </a:r>
          </a:p>
          <a:p>
            <a:r>
              <a:rPr lang="en-US" dirty="0" smtClean="0"/>
              <a:t>Imputation: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na</a:t>
            </a:r>
            <a:r>
              <a:rPr lang="en-US" dirty="0" smtClean="0"/>
              <a:t> rating values from partners, use 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Na 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, code to value of similar corresponding careers and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Daters reasons they go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increase in goal 4 which is “Looking for a serious relationship” as age increases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may be biased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Sincere, Intelligent, Funny, and Ambitious have similar distributions whereas Attractive seems more representative of the ways humans will </a:t>
            </a:r>
            <a:r>
              <a:rPr lang="en-US" smtClean="0"/>
              <a:t>rate people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37889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for “Speed Dating” in either Charlottesville or Manhattan</a:t>
            </a:r>
          </a:p>
          <a:p>
            <a:pPr lvl="1"/>
            <a:r>
              <a:rPr lang="en-US" dirty="0" smtClean="0"/>
              <a:t>Word cloud for speed dating in general</a:t>
            </a:r>
          </a:p>
        </p:txBody>
      </p:sp>
      <p:pic>
        <p:nvPicPr>
          <p:cNvPr id="1026" name="Picture 2" descr="D:\Users\Bae\Documents\School\Fall 2016\DS 4559\Project 1\4559Project1\speedd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419600" cy="32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and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 clouds for the word “Love”</a:t>
            </a:r>
          </a:p>
          <a:p>
            <a:pPr lvl="1"/>
            <a:r>
              <a:rPr lang="en-US" dirty="0" smtClean="0"/>
              <a:t>Some unique words are seen (such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allah</a:t>
            </a:r>
            <a:r>
              <a:rPr lang="en-US" dirty="0"/>
              <a:t> </a:t>
            </a:r>
            <a:r>
              <a:rPr lang="en-US" dirty="0" smtClean="0"/>
              <a:t>and disabled)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few word clouds for the word </a:t>
            </a:r>
            <a:r>
              <a:rPr lang="en-US" dirty="0" smtClean="0"/>
              <a:t>“Romance”</a:t>
            </a:r>
            <a:endParaRPr lang="en-US" dirty="0"/>
          </a:p>
          <a:p>
            <a:pPr lvl="1"/>
            <a:r>
              <a:rPr lang="en-US" dirty="0" smtClean="0"/>
              <a:t>Everywhere is focused more on</a:t>
            </a:r>
            <a:br>
              <a:rPr lang="en-US" dirty="0" smtClean="0"/>
            </a:br>
            <a:r>
              <a:rPr lang="en-US" dirty="0" smtClean="0"/>
              <a:t>book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066770"/>
            <a:ext cx="2057401" cy="15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5208"/>
            <a:ext cx="2057400" cy="152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3583769"/>
            <a:ext cx="315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Manhattan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20" y="4419601"/>
            <a:ext cx="2189431" cy="1626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46" y="4419599"/>
            <a:ext cx="2189431" cy="1626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4369" y="6072696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Everywhere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79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86</TotalTime>
  <Words>226</Words>
  <Application>Microsoft Office PowerPoint</Application>
  <PresentationFormat>On-screen Show (4:3)</PresentationFormat>
  <Paragraphs>36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Project 1: Speed Dating</vt:lpstr>
      <vt:lpstr>Quick Glance</vt:lpstr>
      <vt:lpstr>Assumptions</vt:lpstr>
      <vt:lpstr>Data Cleaning</vt:lpstr>
      <vt:lpstr>Daters reasons they go change</vt:lpstr>
      <vt:lpstr>Ratings may be biased</vt:lpstr>
      <vt:lpstr>Sentiment Analysis</vt:lpstr>
      <vt:lpstr>Love and Romance</vt:lpstr>
      <vt:lpstr>Classification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18</cp:revision>
  <dcterms:created xsi:type="dcterms:W3CDTF">2016-10-31T23:33:11Z</dcterms:created>
  <dcterms:modified xsi:type="dcterms:W3CDTF">2016-11-01T01:25:26Z</dcterms:modified>
</cp:coreProperties>
</file>