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6" r:id="rId10"/>
    <p:sldId id="265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7" autoAdjust="0"/>
    <p:restoredTop sz="88750" autoAdjust="0"/>
  </p:normalViewPr>
  <p:slideViewPr>
    <p:cSldViewPr>
      <p:cViewPr>
        <p:scale>
          <a:sx n="135" d="100"/>
          <a:sy n="135" d="100"/>
        </p:scale>
        <p:origin x="592" y="-1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12BC-AE2B-4760-94D7-99B3CEF02D6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96DB-0F97-464C-BDF1-DF474AC9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2D2B65-2278-4999-8038-1EF4CF8A0D7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Speed 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Bae, </a:t>
            </a:r>
            <a:r>
              <a:rPr lang="en-US" dirty="0" err="1" smtClean="0"/>
              <a:t>Haotian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0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8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9906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Attractiveness and funniness always matter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Field and sincerity matter when you are attractive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19" y="1661867"/>
            <a:ext cx="819912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Study:</a:t>
            </a:r>
          </a:p>
          <a:p>
            <a:pPr lvl="1"/>
            <a:r>
              <a:rPr lang="en-US" dirty="0" smtClean="0"/>
              <a:t>Correlations between ratings and other attributes</a:t>
            </a:r>
          </a:p>
          <a:p>
            <a:pPr lvl="1"/>
            <a:r>
              <a:rPr lang="en-US" dirty="0" smtClean="0"/>
              <a:t>Include education and income measurement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573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study was to find what makes females decide yes to a male</a:t>
            </a:r>
          </a:p>
          <a:p>
            <a:r>
              <a:rPr lang="en-US" dirty="0" smtClean="0"/>
              <a:t>Data given was from </a:t>
            </a:r>
            <a:r>
              <a:rPr lang="en-US" dirty="0" err="1" smtClean="0"/>
              <a:t>Kaggle</a:t>
            </a:r>
            <a:r>
              <a:rPr lang="en-US" dirty="0" smtClean="0"/>
              <a:t> (Anna Montoya) Speed Dating Experiment</a:t>
            </a:r>
          </a:p>
          <a:p>
            <a:pPr lvl="1"/>
            <a:r>
              <a:rPr lang="en-US" dirty="0" smtClean="0"/>
              <a:t>We wish to give insight to males on how to get the most dates out of speed dating</a:t>
            </a:r>
          </a:p>
          <a:p>
            <a:r>
              <a:rPr lang="en-US" dirty="0" smtClean="0"/>
              <a:t>Our findings show: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 a male, if you are attractive and funny, you will get the most yes</a:t>
            </a:r>
          </a:p>
        </p:txBody>
      </p:sp>
    </p:spTree>
    <p:extLst>
      <p:ext uri="{BB962C8B-B14F-4D97-AF65-F5344CB8AC3E}">
        <p14:creationId xmlns:p14="http://schemas.microsoft.com/office/powerpoint/2010/main" val="109376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Dec_o</a:t>
            </a:r>
            <a:r>
              <a:rPr lang="en-US" dirty="0" smtClean="0"/>
              <a:t> indicates correctly whether or not the female partner says yes or no</a:t>
            </a:r>
          </a:p>
          <a:p>
            <a:r>
              <a:rPr lang="en-US" dirty="0" err="1" smtClean="0"/>
              <a:t>Field_cd</a:t>
            </a:r>
            <a:r>
              <a:rPr lang="en-US" dirty="0" smtClean="0"/>
              <a:t> maps to the correct field</a:t>
            </a:r>
          </a:p>
          <a:p>
            <a:r>
              <a:rPr lang="en-US" dirty="0" smtClean="0"/>
              <a:t>Focus on men’s attributes only</a:t>
            </a:r>
          </a:p>
          <a:p>
            <a:pPr lvl="1"/>
            <a:r>
              <a:rPr lang="en-US" dirty="0" smtClean="0"/>
              <a:t>Only things a man can control</a:t>
            </a:r>
          </a:p>
          <a:p>
            <a:r>
              <a:rPr lang="en-US" dirty="0" smtClean="0"/>
              <a:t>Not enough information to impute </a:t>
            </a:r>
            <a:r>
              <a:rPr lang="en-US" dirty="0" err="1" smtClean="0"/>
              <a:t>mn_sat</a:t>
            </a:r>
            <a:r>
              <a:rPr lang="en-US" dirty="0" smtClean="0"/>
              <a:t>, tuition, or income</a:t>
            </a:r>
          </a:p>
        </p:txBody>
      </p:sp>
    </p:spTree>
    <p:extLst>
      <p:ext uri="{BB962C8B-B14F-4D97-AF65-F5344CB8AC3E}">
        <p14:creationId xmlns:p14="http://schemas.microsoft.com/office/powerpoint/2010/main" val="36812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attributes used are </a:t>
            </a:r>
          </a:p>
          <a:p>
            <a:r>
              <a:rPr lang="en-US" dirty="0" smtClean="0"/>
              <a:t>Imputation: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na</a:t>
            </a:r>
            <a:r>
              <a:rPr lang="en-US" dirty="0" smtClean="0"/>
              <a:t> rating for a single attribute value (</a:t>
            </a:r>
            <a:r>
              <a:rPr lang="en-US" dirty="0" err="1" smtClean="0"/>
              <a:t>attr_o</a:t>
            </a:r>
            <a:r>
              <a:rPr lang="en-US" dirty="0" smtClean="0"/>
              <a:t>, </a:t>
            </a:r>
            <a:r>
              <a:rPr lang="en-US" dirty="0" err="1" smtClean="0"/>
              <a:t>sinc_o</a:t>
            </a:r>
            <a:r>
              <a:rPr lang="en-US" dirty="0" smtClean="0"/>
              <a:t>, </a:t>
            </a:r>
            <a:r>
              <a:rPr lang="en-US" dirty="0" err="1" smtClean="0"/>
              <a:t>intel_o</a:t>
            </a:r>
            <a:r>
              <a:rPr lang="en-US" dirty="0" smtClean="0"/>
              <a:t>, </a:t>
            </a:r>
            <a:r>
              <a:rPr lang="en-US" dirty="0" err="1" smtClean="0"/>
              <a:t>fun_o</a:t>
            </a:r>
            <a:r>
              <a:rPr lang="en-US" dirty="0" smtClean="0"/>
              <a:t>, </a:t>
            </a:r>
            <a:r>
              <a:rPr lang="en-US" dirty="0" err="1" smtClean="0"/>
              <a:t>amb_o</a:t>
            </a:r>
            <a:r>
              <a:rPr lang="en-US" dirty="0" smtClean="0"/>
              <a:t>) from partners, use mean score of the </a:t>
            </a:r>
            <a:r>
              <a:rPr lang="en-US" dirty="0" err="1" smtClean="0"/>
              <a:t>iid</a:t>
            </a:r>
            <a:endParaRPr lang="en-US" dirty="0"/>
          </a:p>
          <a:p>
            <a:pPr lvl="1"/>
            <a:r>
              <a:rPr lang="en-US" dirty="0" smtClean="0"/>
              <a:t>Na coding for </a:t>
            </a:r>
            <a:r>
              <a:rPr lang="en-US" dirty="0" err="1" smtClean="0"/>
              <a:t>field_cd</a:t>
            </a:r>
            <a:r>
              <a:rPr lang="en-US" dirty="0" smtClean="0"/>
              <a:t> or </a:t>
            </a:r>
            <a:r>
              <a:rPr lang="en-US" dirty="0" err="1" smtClean="0"/>
              <a:t>career_c</a:t>
            </a:r>
            <a:r>
              <a:rPr lang="en-US" dirty="0" smtClean="0"/>
              <a:t>, code to value of similar corresponding careers and fields</a:t>
            </a:r>
          </a:p>
          <a:p>
            <a:pPr lvl="1"/>
            <a:r>
              <a:rPr lang="en-US" dirty="0" smtClean="0"/>
              <a:t>Remove rows where no age or date preference values per </a:t>
            </a:r>
            <a:r>
              <a:rPr lang="en-US" dirty="0" err="1" smtClean="0"/>
              <a:t>iid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Change met values to either 1 (met previously) or 2 (have </a:t>
            </a:r>
            <a:r>
              <a:rPr lang="en-US" smtClean="0"/>
              <a:t>not previously)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1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Daters reasons they go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an increase in goal 4 which is “Looking for a serious relationship” as age increases</a:t>
            </a:r>
          </a:p>
          <a:p>
            <a:pPr lvl="1"/>
            <a:r>
              <a:rPr lang="en-US" dirty="0" smtClean="0"/>
              <a:t>Bins created based on quantiles of boxplot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37889"/>
            <a:ext cx="541095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may be biased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Sincere, Intelligent, Funny, and Ambitious have similar distributions whereas Attractive seems more representative of the ways humans will </a:t>
            </a:r>
            <a:r>
              <a:rPr lang="en-US" smtClean="0"/>
              <a:t>rate people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37889"/>
            <a:ext cx="541095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0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results for “Speed Dating” in either Charlottesville or Manhattan</a:t>
            </a:r>
          </a:p>
          <a:p>
            <a:pPr lvl="1"/>
            <a:r>
              <a:rPr lang="en-US" dirty="0" smtClean="0"/>
              <a:t>Word cloud for speed dating in general</a:t>
            </a:r>
          </a:p>
        </p:txBody>
      </p:sp>
      <p:pic>
        <p:nvPicPr>
          <p:cNvPr id="1026" name="Picture 2" descr="D:\Users\Bae\Documents\School\Fall 2016\DS 4559\Project 1\4559Project1\speedda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4419600" cy="32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7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and Romance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word clouds for the word “Love”</a:t>
            </a:r>
          </a:p>
          <a:p>
            <a:pPr lvl="1"/>
            <a:r>
              <a:rPr lang="en-US" dirty="0" smtClean="0"/>
              <a:t>Some unique words are seen (such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 err="1" smtClean="0"/>
              <a:t>allah</a:t>
            </a:r>
            <a:r>
              <a:rPr lang="en-US" dirty="0"/>
              <a:t> </a:t>
            </a:r>
            <a:r>
              <a:rPr lang="en-US" dirty="0" smtClean="0"/>
              <a:t>and disabled)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also see that many of </a:t>
            </a:r>
            <a:br>
              <a:rPr lang="en-US" dirty="0" smtClean="0"/>
            </a:br>
            <a:r>
              <a:rPr lang="en-US" dirty="0" smtClean="0"/>
              <a:t>these tweets have joy as</a:t>
            </a:r>
            <a:br>
              <a:rPr lang="en-US" dirty="0" smtClean="0"/>
            </a:br>
            <a:r>
              <a:rPr lang="en-US" smtClean="0"/>
              <a:t>the emotion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2066770"/>
            <a:ext cx="2057401" cy="1528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055208"/>
            <a:ext cx="2057400" cy="1528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999" y="3583769"/>
            <a:ext cx="315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Manhattan</a:t>
            </a:r>
            <a:endParaRPr lang="en-US" sz="1400" dirty="0"/>
          </a:p>
        </p:txBody>
      </p:sp>
      <p:pic>
        <p:nvPicPr>
          <p:cNvPr id="1026" name="Picture 2" descr="D:\Users\Bae\Documents\School\Fall 2016\DS 4559\Project 1\4559Project1\s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95" y="3962400"/>
            <a:ext cx="3498807" cy="259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1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word clouds for the word “Romance”</a:t>
            </a:r>
          </a:p>
          <a:p>
            <a:pPr lvl="1"/>
            <a:r>
              <a:rPr lang="en-US" dirty="0"/>
              <a:t>Everywhere is focused more on</a:t>
            </a:r>
            <a:br>
              <a:rPr lang="en-US" dirty="0"/>
            </a:br>
            <a:r>
              <a:rPr lang="en-US" dirty="0"/>
              <a:t>book results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26" y="3505200"/>
            <a:ext cx="2189431" cy="162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99" y="3505200"/>
            <a:ext cx="2189431" cy="16266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5131855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Everywhere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25" y="2762548"/>
            <a:ext cx="3255975" cy="2419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73" y="2739243"/>
            <a:ext cx="3255975" cy="24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48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403</TotalTime>
  <Words>361</Words>
  <Application>Microsoft Macintosh PowerPoint</Application>
  <PresentationFormat>On-screen Show (4:3)</PresentationFormat>
  <Paragraphs>51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Clarity</vt:lpstr>
      <vt:lpstr>Project 1: Speed Dating</vt:lpstr>
      <vt:lpstr>Quick Glance</vt:lpstr>
      <vt:lpstr>Assumptions</vt:lpstr>
      <vt:lpstr>Data Cleaning</vt:lpstr>
      <vt:lpstr>Daters reasons they go change</vt:lpstr>
      <vt:lpstr>Ratings may be biased</vt:lpstr>
      <vt:lpstr>Sentiment Analysis</vt:lpstr>
      <vt:lpstr>Love and Romance</vt:lpstr>
      <vt:lpstr>PowerPoint Presentation</vt:lpstr>
      <vt:lpstr>Classification</vt:lpstr>
      <vt:lpstr>Classification</vt:lpstr>
      <vt:lpstr>Conclusion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Speed Dating</dc:title>
  <dc:creator>Bae</dc:creator>
  <cp:lastModifiedBy>Haotian Li</cp:lastModifiedBy>
  <cp:revision>29</cp:revision>
  <dcterms:created xsi:type="dcterms:W3CDTF">2016-10-31T23:33:11Z</dcterms:created>
  <dcterms:modified xsi:type="dcterms:W3CDTF">2016-11-06T21:45:56Z</dcterms:modified>
</cp:coreProperties>
</file>