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2" r:id="rId4"/>
    <p:sldId id="268" r:id="rId5"/>
    <p:sldId id="269" r:id="rId6"/>
    <p:sldId id="267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88750" autoAdjust="0"/>
  </p:normalViewPr>
  <p:slideViewPr>
    <p:cSldViewPr>
      <p:cViewPr>
        <p:scale>
          <a:sx n="66" d="100"/>
          <a:sy n="66" d="100"/>
        </p:scale>
        <p:origin x="-1920" y="-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12BC-AE2B-4760-94D7-99B3CEF02D64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E96DB-0F97-464C-BDF1-DF474AC9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http://www.census.gov/newsroom/facts-for-features/2015/cb15-ff19.html</a:t>
            </a:r>
          </a:p>
          <a:p>
            <a:r>
              <a:rPr lang="en-US" dirty="0" smtClean="0"/>
              <a:t>http://www.nyeasydates.com/speed_dating_articles/want_to_try_speed_dating_consider_these_statistics.html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00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Higher accuracy: 73%</a:t>
            </a:r>
            <a:r>
              <a:rPr lang="en-US" baseline="0" dirty="0" smtClean="0"/>
              <a:t> accuracy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Hard to interpret, seems like overfitting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Field_cd</a:t>
            </a:r>
            <a:r>
              <a:rPr lang="en-US" baseline="0" dirty="0" smtClean="0"/>
              <a:t> n </a:t>
            </a:r>
            <a:r>
              <a:rPr lang="en-US" baseline="0" dirty="0" err="1" smtClean="0"/>
              <a:t>career_cd</a:t>
            </a:r>
            <a:r>
              <a:rPr lang="en-US" baseline="0" dirty="0" smtClean="0"/>
              <a:t> have a lot </a:t>
            </a:r>
            <a:r>
              <a:rPr lang="en-US" baseline="0" dirty="0" err="1" smtClean="0"/>
              <a:t>potetial</a:t>
            </a:r>
            <a:r>
              <a:rPr lang="en-US" baseline="0" dirty="0" smtClean="0"/>
              <a:t> outcomes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74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Lower accuracy:</a:t>
            </a:r>
            <a:r>
              <a:rPr lang="en-US" baseline="0" dirty="0" smtClean="0"/>
              <a:t> 70%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Less </a:t>
            </a:r>
            <a:r>
              <a:rPr lang="en-US" baseline="0" dirty="0" err="1" smtClean="0"/>
              <a:t>attributrs</a:t>
            </a:r>
            <a:r>
              <a:rPr lang="en-US" baseline="0" dirty="0" smtClean="0"/>
              <a:t> used, No overfitting because of the </a:t>
            </a:r>
            <a:r>
              <a:rPr lang="en-US" baseline="0" dirty="0" err="1" smtClean="0"/>
              <a:t>signficance</a:t>
            </a:r>
            <a:r>
              <a:rPr lang="en-US" baseline="0" dirty="0" smtClean="0"/>
              <a:t> test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8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7E96DB-0F97-464C-BDF1-DF474AC929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2B65-2278-4999-8038-1EF4CF8A0D7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2D2B65-2278-4999-8038-1EF4CF8A0D7C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5E9D03C-97E7-4D7B-B3FD-25954F24AE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1: Speed Dating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Jonathan Bae, </a:t>
            </a:r>
            <a:r>
              <a:rPr lang="en-US" dirty="0" err="1" smtClean="0"/>
              <a:t>Haotian</a:t>
            </a:r>
            <a:r>
              <a:rPr lang="en-US" dirty="0" smtClean="0"/>
              <a:t>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0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47% of American adult males over age 18 are single</a:t>
            </a:r>
          </a:p>
          <a:p>
            <a:pPr lvl="1"/>
            <a:r>
              <a:rPr lang="en-US" dirty="0" smtClean="0"/>
              <a:t>Compared to men that speed date, women select half as many partners	</a:t>
            </a:r>
            <a:endParaRPr lang="en-US" dirty="0"/>
          </a:p>
          <a:p>
            <a:r>
              <a:rPr lang="en-US" dirty="0" smtClean="0"/>
              <a:t>Overall Goal: The objective of this study was to find what makes females decide yes to a male</a:t>
            </a:r>
          </a:p>
          <a:p>
            <a:r>
              <a:rPr lang="en-US" dirty="0" smtClean="0"/>
              <a:t>Our findings show: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 a male, if you are attractive and funny, you will get the most yes</a:t>
            </a:r>
          </a:p>
        </p:txBody>
      </p:sp>
    </p:spTree>
    <p:extLst>
      <p:ext uri="{BB962C8B-B14F-4D97-AF65-F5344CB8AC3E}">
        <p14:creationId xmlns:p14="http://schemas.microsoft.com/office/powerpoint/2010/main" val="109376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Predictors: Used men’s characteristics, events characteristics, and ratings for men</a:t>
            </a:r>
          </a:p>
          <a:p>
            <a:r>
              <a:rPr lang="en-US" dirty="0" smtClean="0"/>
              <a:t>Classifier: Whether women partners said yes or no (</a:t>
            </a:r>
            <a:r>
              <a:rPr lang="en-US" dirty="0" err="1" smtClean="0"/>
              <a:t>dec_o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Imputation:</a:t>
            </a:r>
          </a:p>
          <a:p>
            <a:pPr lvl="1"/>
            <a:r>
              <a:rPr lang="en-US" dirty="0" smtClean="0"/>
              <a:t>If N/A rating for attributes </a:t>
            </a:r>
            <a:r>
              <a:rPr lang="en-US" dirty="0" err="1" smtClean="0"/>
              <a:t>attr_o</a:t>
            </a:r>
            <a:r>
              <a:rPr lang="en-US" dirty="0" smtClean="0"/>
              <a:t>, </a:t>
            </a:r>
            <a:r>
              <a:rPr lang="en-US" dirty="0" err="1" smtClean="0"/>
              <a:t>sinc_o</a:t>
            </a:r>
            <a:r>
              <a:rPr lang="en-US" dirty="0" smtClean="0"/>
              <a:t>, </a:t>
            </a:r>
            <a:r>
              <a:rPr lang="en-US" dirty="0" err="1" smtClean="0"/>
              <a:t>intel_o</a:t>
            </a:r>
            <a:r>
              <a:rPr lang="en-US" dirty="0" smtClean="0"/>
              <a:t>, </a:t>
            </a:r>
            <a:r>
              <a:rPr lang="en-US" dirty="0" err="1" smtClean="0"/>
              <a:t>fun_o</a:t>
            </a:r>
            <a:r>
              <a:rPr lang="en-US" dirty="0" smtClean="0"/>
              <a:t>, </a:t>
            </a:r>
            <a:r>
              <a:rPr lang="en-US" dirty="0" err="1" smtClean="0"/>
              <a:t>amb_o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use mean score of the </a:t>
            </a:r>
            <a:r>
              <a:rPr lang="en-US" dirty="0" err="1" smtClean="0"/>
              <a:t>iid</a:t>
            </a:r>
            <a:endParaRPr lang="en-US" dirty="0"/>
          </a:p>
          <a:p>
            <a:pPr lvl="1"/>
            <a:r>
              <a:rPr lang="en-US" dirty="0" smtClean="0"/>
              <a:t>If N/A coding for </a:t>
            </a:r>
            <a:r>
              <a:rPr lang="en-US" dirty="0" err="1" smtClean="0"/>
              <a:t>field_cd</a:t>
            </a:r>
            <a:r>
              <a:rPr lang="en-US" dirty="0" smtClean="0"/>
              <a:t> or </a:t>
            </a:r>
            <a:r>
              <a:rPr lang="en-US" dirty="0" err="1" smtClean="0"/>
              <a:t>career_c</a:t>
            </a:r>
            <a:r>
              <a:rPr lang="en-US" dirty="0" smtClean="0"/>
              <a:t> use </a:t>
            </a:r>
            <a:r>
              <a:rPr lang="en-US" dirty="0"/>
              <a:t>c</a:t>
            </a:r>
            <a:r>
              <a:rPr lang="en-US" dirty="0" smtClean="0"/>
              <a:t>ode value similar corresponding careers and fields</a:t>
            </a:r>
          </a:p>
          <a:p>
            <a:pPr lvl="1"/>
            <a:r>
              <a:rPr lang="en-US" dirty="0" smtClean="0"/>
              <a:t>Remove rows where no age or date preference values per </a:t>
            </a:r>
            <a:r>
              <a:rPr lang="en-US" dirty="0" err="1" smtClean="0"/>
              <a:t>iid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Change met values to either 1 (met previously) or 2 (have not previously)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1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Selection:</a:t>
            </a:r>
          </a:p>
          <a:p>
            <a:pPr lvl="1"/>
            <a:r>
              <a:rPr lang="en-US" dirty="0" smtClean="0"/>
              <a:t>Select following variables: </a:t>
            </a:r>
          </a:p>
          <a:p>
            <a:pPr lvl="1"/>
            <a:r>
              <a:rPr lang="en-US" dirty="0" smtClean="0"/>
              <a:t>Men’s characteristics: </a:t>
            </a:r>
          </a:p>
          <a:p>
            <a:pPr lvl="2"/>
            <a:r>
              <a:rPr lang="en-US" b="1" dirty="0" err="1">
                <a:solidFill>
                  <a:srgbClr val="FF0000"/>
                </a:solidFill>
              </a:rPr>
              <a:t>field_cd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career_c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age, </a:t>
            </a:r>
            <a:r>
              <a:rPr lang="en-US" b="1" dirty="0">
                <a:solidFill>
                  <a:srgbClr val="FF0000"/>
                </a:solidFill>
              </a:rPr>
              <a:t>race, </a:t>
            </a:r>
            <a:r>
              <a:rPr lang="en-US" b="1" dirty="0" smtClean="0">
                <a:solidFill>
                  <a:srgbClr val="FF0000"/>
                </a:solidFill>
              </a:rPr>
              <a:t>met, date, </a:t>
            </a:r>
            <a:r>
              <a:rPr lang="en-US" dirty="0" err="1" smtClean="0"/>
              <a:t>exphappy</a:t>
            </a:r>
            <a:r>
              <a:rPr lang="en-US" dirty="0" smtClean="0"/>
              <a:t>, sports, </a:t>
            </a:r>
            <a:r>
              <a:rPr lang="en-US" dirty="0" err="1" smtClean="0"/>
              <a:t>tvsports</a:t>
            </a:r>
            <a:r>
              <a:rPr lang="en-US" dirty="0" smtClean="0"/>
              <a:t>, exercise, dining, museums, art, hiking, gaming, clubbing, reading, </a:t>
            </a:r>
            <a:r>
              <a:rPr lang="en-US" dirty="0" err="1" smtClean="0"/>
              <a:t>tv</a:t>
            </a:r>
            <a:r>
              <a:rPr lang="en-US" dirty="0" smtClean="0"/>
              <a:t>, theater, movies, concerts, music, shopping, yoga, goal, </a:t>
            </a:r>
            <a:r>
              <a:rPr lang="en-US" dirty="0" err="1" smtClean="0"/>
              <a:t>go_out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Event’s characteristics: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</a:rPr>
              <a:t>round</a:t>
            </a:r>
            <a:r>
              <a:rPr lang="en-US" dirty="0"/>
              <a:t>, </a:t>
            </a:r>
            <a:r>
              <a:rPr lang="en-US" dirty="0" smtClean="0"/>
              <a:t>magazine</a:t>
            </a:r>
          </a:p>
          <a:p>
            <a:pPr lvl="1"/>
            <a:r>
              <a:rPr lang="en-US" dirty="0"/>
              <a:t>Ratings to men: </a:t>
            </a:r>
          </a:p>
          <a:p>
            <a:pPr lvl="2"/>
            <a:r>
              <a:rPr lang="en-US" b="1" dirty="0" err="1" smtClean="0">
                <a:solidFill>
                  <a:srgbClr val="FF0000"/>
                </a:solidFill>
              </a:rPr>
              <a:t>attr_o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sinc_o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intel_o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fun_o,amb_o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r>
              <a:rPr lang="en-US" b="1" dirty="0" smtClean="0"/>
              <a:t>Used </a:t>
            </a:r>
            <a:r>
              <a:rPr lang="en-US" b="1" dirty="0"/>
              <a:t>C5.0 </a:t>
            </a:r>
            <a:r>
              <a:rPr lang="en-US" b="1" dirty="0" smtClean="0"/>
              <a:t>tree and </a:t>
            </a:r>
            <a:r>
              <a:rPr lang="en-US" b="1" dirty="0" err="1" smtClean="0"/>
              <a:t>CTree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8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(</a:t>
            </a:r>
            <a:r>
              <a:rPr lang="en-US" dirty="0" smtClean="0"/>
              <a:t>C5.0 Tree)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8229600" cy="4114800"/>
          </a:xfrm>
        </p:spPr>
      </p:pic>
      <p:sp>
        <p:nvSpPr>
          <p:cNvPr id="5" name="Rectangle 4"/>
          <p:cNvSpPr/>
          <p:nvPr/>
        </p:nvSpPr>
        <p:spPr>
          <a:xfrm>
            <a:off x="304800" y="5029200"/>
            <a:ext cx="9906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790" y="3780472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you </a:t>
            </a:r>
            <a:r>
              <a:rPr lang="en-US" dirty="0" smtClean="0">
                <a:solidFill>
                  <a:srgbClr val="FF0000"/>
                </a:solidFill>
              </a:rPr>
              <a:t>are not </a:t>
            </a:r>
            <a:r>
              <a:rPr lang="en-US" dirty="0">
                <a:solidFill>
                  <a:srgbClr val="FF0000"/>
                </a:solidFill>
              </a:rPr>
              <a:t>attractive or funny </a:t>
            </a:r>
            <a:r>
              <a:rPr lang="en-US" dirty="0" smtClean="0">
                <a:solidFill>
                  <a:srgbClr val="FF0000"/>
                </a:solidFill>
              </a:rPr>
              <a:t>enough 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53400" y="5105400"/>
            <a:ext cx="6096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3918108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you </a:t>
            </a:r>
            <a:r>
              <a:rPr lang="en-US" smtClean="0">
                <a:solidFill>
                  <a:srgbClr val="FF0000"/>
                </a:solidFill>
              </a:rPr>
              <a:t>are very attractive </a:t>
            </a:r>
            <a:r>
              <a:rPr lang="en-US" dirty="0" smtClean="0">
                <a:solidFill>
                  <a:srgbClr val="FF0000"/>
                </a:solidFill>
              </a:rPr>
              <a:t>and funny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(</a:t>
            </a:r>
            <a:r>
              <a:rPr lang="en-US" dirty="0" err="1" smtClean="0"/>
              <a:t>CTree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9906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Attractiveness and funniness always matter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Field and sincerity matter when you are attractive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1447800"/>
            <a:ext cx="819912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1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Ratings may be biased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Attractive has more normal </a:t>
            </a:r>
            <a:br>
              <a:rPr lang="en-US" dirty="0" smtClean="0"/>
            </a:br>
            <a:r>
              <a:rPr lang="en-US" dirty="0" smtClean="0"/>
              <a:t>distribution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Sentiment analysis for a related</a:t>
            </a:r>
            <a:br>
              <a:rPr lang="en-US" dirty="0" smtClean="0"/>
            </a:br>
            <a:r>
              <a:rPr lang="en-US" dirty="0" smtClean="0"/>
              <a:t>word “LOVE”:</a:t>
            </a:r>
          </a:p>
          <a:p>
            <a:pPr lvl="1"/>
            <a:r>
              <a:rPr lang="en-US" dirty="0" smtClean="0"/>
              <a:t>People generally tweet the word</a:t>
            </a:r>
            <a:br>
              <a:rPr lang="en-US" dirty="0" smtClean="0"/>
            </a:br>
            <a:r>
              <a:rPr lang="en-US" dirty="0" smtClean="0"/>
              <a:t>“LOVE” with emotion joy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19200"/>
            <a:ext cx="3886200" cy="2887283"/>
          </a:xfrm>
          <a:prstGeom prst="rect">
            <a:avLst/>
          </a:prstGeom>
        </p:spPr>
      </p:pic>
      <p:pic>
        <p:nvPicPr>
          <p:cNvPr id="5" name="Picture 2" descr="D:\Users\Bae\Documents\School\Fall 2016\DS 4559\Project 1\4559Project1\s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209" y="4038600"/>
            <a:ext cx="3672191" cy="272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90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recommendation:</a:t>
            </a:r>
          </a:p>
          <a:p>
            <a:pPr lvl="1"/>
            <a:r>
              <a:rPr lang="en-US" dirty="0" smtClean="0"/>
              <a:t>Be good looking</a:t>
            </a:r>
          </a:p>
          <a:p>
            <a:pPr lvl="1"/>
            <a:r>
              <a:rPr lang="en-US" dirty="0" smtClean="0"/>
              <a:t>Be funny</a:t>
            </a:r>
          </a:p>
          <a:p>
            <a:pPr lvl="1"/>
            <a:r>
              <a:rPr lang="en-US" dirty="0" smtClean="0"/>
              <a:t>Be more sincere if you are both</a:t>
            </a:r>
          </a:p>
          <a:p>
            <a:r>
              <a:rPr lang="en-US" dirty="0" smtClean="0"/>
              <a:t>Further Research:</a:t>
            </a:r>
          </a:p>
          <a:p>
            <a:pPr lvl="1"/>
            <a:r>
              <a:rPr lang="en-US" dirty="0" smtClean="0"/>
              <a:t>Ratings to men might not be unbiased estimate of men’s characteristics</a:t>
            </a:r>
          </a:p>
          <a:p>
            <a:pPr lvl="1"/>
            <a:r>
              <a:rPr lang="en-US" dirty="0" smtClean="0"/>
              <a:t>Include education and income measurement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57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483</TotalTime>
  <Words>292</Words>
  <Application>Microsoft Office PowerPoint</Application>
  <PresentationFormat>On-screen Show (4:3)</PresentationFormat>
  <Paragraphs>61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Project 1: Speed Dating</vt:lpstr>
      <vt:lpstr>Quick Glance</vt:lpstr>
      <vt:lpstr>Data Cleaning</vt:lpstr>
      <vt:lpstr>Tree Model</vt:lpstr>
      <vt:lpstr>Classification (C5.0 Tree)</vt:lpstr>
      <vt:lpstr>Classification (CTree)</vt:lpstr>
      <vt:lpstr>Ratings may be biased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Speed Dating</dc:title>
  <dc:creator>Bae</dc:creator>
  <cp:lastModifiedBy>Bae</cp:lastModifiedBy>
  <cp:revision>45</cp:revision>
  <dcterms:created xsi:type="dcterms:W3CDTF">2016-10-31T23:33:11Z</dcterms:created>
  <dcterms:modified xsi:type="dcterms:W3CDTF">2016-11-07T16:19:45Z</dcterms:modified>
</cp:coreProperties>
</file>