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952C29-6E33-4971-97DB-4857E3B94915}" v="12" dt="2021-03-02T07:41:30.8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1910" y="-18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Bruno" userId="f38615c6285da759" providerId="LiveId" clId="{00B13AE5-7926-40D4-9A55-24AD84FC0EE6}"/>
    <pc:docChg chg="undo custSel modSld">
      <pc:chgData name="Jonathan Bruno" userId="f38615c6285da759" providerId="LiveId" clId="{00B13AE5-7926-40D4-9A55-24AD84FC0EE6}" dt="2021-02-28T08:56:30.887" v="323" actId="1076"/>
      <pc:docMkLst>
        <pc:docMk/>
      </pc:docMkLst>
      <pc:sldChg chg="addSp delSp modSp mod">
        <pc:chgData name="Jonathan Bruno" userId="f38615c6285da759" providerId="LiveId" clId="{00B13AE5-7926-40D4-9A55-24AD84FC0EE6}" dt="2021-02-28T08:56:30.887" v="323" actId="1076"/>
        <pc:sldMkLst>
          <pc:docMk/>
          <pc:sldMk cId="3865850517" sldId="256"/>
        </pc:sldMkLst>
        <pc:spChg chg="mod">
          <ac:chgData name="Jonathan Bruno" userId="f38615c6285da759" providerId="LiveId" clId="{00B13AE5-7926-40D4-9A55-24AD84FC0EE6}" dt="2021-02-28T08:54:48.006" v="319" actId="1036"/>
          <ac:spMkLst>
            <pc:docMk/>
            <pc:sldMk cId="3865850517" sldId="256"/>
            <ac:spMk id="4" creationId="{A716DF44-8E65-4378-AC34-89673916240D}"/>
          </ac:spMkLst>
        </pc:spChg>
        <pc:spChg chg="mod">
          <ac:chgData name="Jonathan Bruno" userId="f38615c6285da759" providerId="LiveId" clId="{00B13AE5-7926-40D4-9A55-24AD84FC0EE6}" dt="2021-02-28T08:54:48.006" v="319" actId="1036"/>
          <ac:spMkLst>
            <pc:docMk/>
            <pc:sldMk cId="3865850517" sldId="256"/>
            <ac:spMk id="5" creationId="{0E30E562-97CF-4F94-845D-2A89EB6EB831}"/>
          </ac:spMkLst>
        </pc:spChg>
        <pc:spChg chg="add del mod">
          <ac:chgData name="Jonathan Bruno" userId="f38615c6285da759" providerId="LiveId" clId="{00B13AE5-7926-40D4-9A55-24AD84FC0EE6}" dt="2021-02-28T08:56:30.887" v="323" actId="1076"/>
          <ac:spMkLst>
            <pc:docMk/>
            <pc:sldMk cId="3865850517" sldId="256"/>
            <ac:spMk id="8" creationId="{7B25BD0C-F7D5-4B54-BBFC-08379AD04EE7}"/>
          </ac:spMkLst>
        </pc:spChg>
        <pc:spChg chg="mod">
          <ac:chgData name="Jonathan Bruno" userId="f38615c6285da759" providerId="LiveId" clId="{00B13AE5-7926-40D4-9A55-24AD84FC0EE6}" dt="2021-02-28T08:54:48.006" v="319" actId="1036"/>
          <ac:spMkLst>
            <pc:docMk/>
            <pc:sldMk cId="3865850517" sldId="256"/>
            <ac:spMk id="16" creationId="{AB74B77E-D0CE-4355-AFD3-B051590EF7B1}"/>
          </ac:spMkLst>
        </pc:spChg>
        <pc:spChg chg="mod">
          <ac:chgData name="Jonathan Bruno" userId="f38615c6285da759" providerId="LiveId" clId="{00B13AE5-7926-40D4-9A55-24AD84FC0EE6}" dt="2021-02-28T08:54:48.006" v="319" actId="1036"/>
          <ac:spMkLst>
            <pc:docMk/>
            <pc:sldMk cId="3865850517" sldId="256"/>
            <ac:spMk id="17" creationId="{CE2F6EF7-9A7E-4414-9A07-F0FDACE6674C}"/>
          </ac:spMkLst>
        </pc:spChg>
        <pc:spChg chg="mod">
          <ac:chgData name="Jonathan Bruno" userId="f38615c6285da759" providerId="LiveId" clId="{00B13AE5-7926-40D4-9A55-24AD84FC0EE6}" dt="2021-02-28T08:54:48.006" v="319" actId="1036"/>
          <ac:spMkLst>
            <pc:docMk/>
            <pc:sldMk cId="3865850517" sldId="256"/>
            <ac:spMk id="20" creationId="{15C6CCD7-A62E-4079-973D-4E95298DC3B3}"/>
          </ac:spMkLst>
        </pc:spChg>
        <pc:spChg chg="del">
          <ac:chgData name="Jonathan Bruno" userId="f38615c6285da759" providerId="LiveId" clId="{00B13AE5-7926-40D4-9A55-24AD84FC0EE6}" dt="2021-02-28T08:21:10.029" v="140" actId="478"/>
          <ac:spMkLst>
            <pc:docMk/>
            <pc:sldMk cId="3865850517" sldId="256"/>
            <ac:spMk id="21" creationId="{6EBD078B-F7B9-41E9-92E3-DFEB11CBCA03}"/>
          </ac:spMkLst>
        </pc:spChg>
        <pc:spChg chg="add mod">
          <ac:chgData name="Jonathan Bruno" userId="f38615c6285da759" providerId="LiveId" clId="{00B13AE5-7926-40D4-9A55-24AD84FC0EE6}" dt="2021-02-28T08:54:48.006" v="319" actId="1036"/>
          <ac:spMkLst>
            <pc:docMk/>
            <pc:sldMk cId="3865850517" sldId="256"/>
            <ac:spMk id="22" creationId="{39CECF45-9778-42DB-8662-380026F40FB0}"/>
          </ac:spMkLst>
        </pc:spChg>
        <pc:spChg chg="mod">
          <ac:chgData name="Jonathan Bruno" userId="f38615c6285da759" providerId="LiveId" clId="{00B13AE5-7926-40D4-9A55-24AD84FC0EE6}" dt="2021-02-28T08:54:48.006" v="319" actId="1036"/>
          <ac:spMkLst>
            <pc:docMk/>
            <pc:sldMk cId="3865850517" sldId="256"/>
            <ac:spMk id="30" creationId="{4876100E-4734-4E85-9AE7-2AADBA1842B3}"/>
          </ac:spMkLst>
        </pc:spChg>
        <pc:spChg chg="add mod">
          <ac:chgData name="Jonathan Bruno" userId="f38615c6285da759" providerId="LiveId" clId="{00B13AE5-7926-40D4-9A55-24AD84FC0EE6}" dt="2021-02-28T08:54:48.006" v="319" actId="1036"/>
          <ac:spMkLst>
            <pc:docMk/>
            <pc:sldMk cId="3865850517" sldId="256"/>
            <ac:spMk id="31" creationId="{DC8C0B1B-FD82-4642-BACB-A1E0570844E9}"/>
          </ac:spMkLst>
        </pc:spChg>
        <pc:spChg chg="add del mod">
          <ac:chgData name="Jonathan Bruno" userId="f38615c6285da759" providerId="LiveId" clId="{00B13AE5-7926-40D4-9A55-24AD84FC0EE6}" dt="2021-02-28T08:48:02.906" v="205" actId="478"/>
          <ac:spMkLst>
            <pc:docMk/>
            <pc:sldMk cId="3865850517" sldId="256"/>
            <ac:spMk id="34" creationId="{8EEA3710-6724-40F6-BFFE-94B15E04D2A6}"/>
          </ac:spMkLst>
        </pc:spChg>
        <pc:spChg chg="add mod">
          <ac:chgData name="Jonathan Bruno" userId="f38615c6285da759" providerId="LiveId" clId="{00B13AE5-7926-40D4-9A55-24AD84FC0EE6}" dt="2021-02-28T08:54:48.006" v="319" actId="1036"/>
          <ac:spMkLst>
            <pc:docMk/>
            <pc:sldMk cId="3865850517" sldId="256"/>
            <ac:spMk id="35" creationId="{F1F2C77B-ED39-432B-9562-9F4EB846BDDA}"/>
          </ac:spMkLst>
        </pc:spChg>
        <pc:spChg chg="add mod">
          <ac:chgData name="Jonathan Bruno" userId="f38615c6285da759" providerId="LiveId" clId="{00B13AE5-7926-40D4-9A55-24AD84FC0EE6}" dt="2021-02-28T08:54:48.006" v="319" actId="1036"/>
          <ac:spMkLst>
            <pc:docMk/>
            <pc:sldMk cId="3865850517" sldId="256"/>
            <ac:spMk id="46" creationId="{C87C969B-E227-4E97-B074-D2F9F9792CB3}"/>
          </ac:spMkLst>
        </pc:spChg>
        <pc:spChg chg="mod">
          <ac:chgData name="Jonathan Bruno" userId="f38615c6285da759" providerId="LiveId" clId="{00B13AE5-7926-40D4-9A55-24AD84FC0EE6}" dt="2021-02-28T08:54:48.006" v="319" actId="1036"/>
          <ac:spMkLst>
            <pc:docMk/>
            <pc:sldMk cId="3865850517" sldId="256"/>
            <ac:spMk id="50" creationId="{2AD4610E-49FC-4132-A598-E03466F9A917}"/>
          </ac:spMkLst>
        </pc:spChg>
        <pc:spChg chg="add mod">
          <ac:chgData name="Jonathan Bruno" userId="f38615c6285da759" providerId="LiveId" clId="{00B13AE5-7926-40D4-9A55-24AD84FC0EE6}" dt="2021-02-28T08:54:48.006" v="319" actId="1036"/>
          <ac:spMkLst>
            <pc:docMk/>
            <pc:sldMk cId="3865850517" sldId="256"/>
            <ac:spMk id="88" creationId="{8E6B852D-991D-4EAA-BE38-3226CC8A355A}"/>
          </ac:spMkLst>
        </pc:spChg>
        <pc:cxnChg chg="mod">
          <ac:chgData name="Jonathan Bruno" userId="f38615c6285da759" providerId="LiveId" clId="{00B13AE5-7926-40D4-9A55-24AD84FC0EE6}" dt="2021-02-28T08:54:48.006" v="319" actId="1036"/>
          <ac:cxnSpMkLst>
            <pc:docMk/>
            <pc:sldMk cId="3865850517" sldId="256"/>
            <ac:cxnSpMk id="7" creationId="{078BB34D-D5C5-44ED-AF34-511C9DDC62CD}"/>
          </ac:cxnSpMkLst>
        </pc:cxnChg>
        <pc:cxnChg chg="mod">
          <ac:chgData name="Jonathan Bruno" userId="f38615c6285da759" providerId="LiveId" clId="{00B13AE5-7926-40D4-9A55-24AD84FC0EE6}" dt="2021-02-28T08:56:30.887" v="323" actId="1076"/>
          <ac:cxnSpMkLst>
            <pc:docMk/>
            <pc:sldMk cId="3865850517" sldId="256"/>
            <ac:cxnSpMk id="10" creationId="{A26855FC-EC40-4222-9309-70139B8A422B}"/>
          </ac:cxnSpMkLst>
        </pc:cxnChg>
        <pc:cxnChg chg="mod">
          <ac:chgData name="Jonathan Bruno" userId="f38615c6285da759" providerId="LiveId" clId="{00B13AE5-7926-40D4-9A55-24AD84FC0EE6}" dt="2021-02-28T08:54:48.006" v="319" actId="1036"/>
          <ac:cxnSpMkLst>
            <pc:docMk/>
            <pc:sldMk cId="3865850517" sldId="256"/>
            <ac:cxnSpMk id="25" creationId="{FC7E4934-C92D-448F-ACBE-972A9B245209}"/>
          </ac:cxnSpMkLst>
        </pc:cxnChg>
        <pc:cxnChg chg="mod">
          <ac:chgData name="Jonathan Bruno" userId="f38615c6285da759" providerId="LiveId" clId="{00B13AE5-7926-40D4-9A55-24AD84FC0EE6}" dt="2021-02-28T08:54:48.006" v="319" actId="1036"/>
          <ac:cxnSpMkLst>
            <pc:docMk/>
            <pc:sldMk cId="3865850517" sldId="256"/>
            <ac:cxnSpMk id="27" creationId="{2D06EFD4-9B0F-4F0B-A878-B8F6F1B0092B}"/>
          </ac:cxnSpMkLst>
        </pc:cxnChg>
        <pc:cxnChg chg="mod">
          <ac:chgData name="Jonathan Bruno" userId="f38615c6285da759" providerId="LiveId" clId="{00B13AE5-7926-40D4-9A55-24AD84FC0EE6}" dt="2021-02-28T08:54:48.006" v="319" actId="1036"/>
          <ac:cxnSpMkLst>
            <pc:docMk/>
            <pc:sldMk cId="3865850517" sldId="256"/>
            <ac:cxnSpMk id="32" creationId="{508FABDC-176E-42A2-BD46-205BDBB7532C}"/>
          </ac:cxnSpMkLst>
        </pc:cxnChg>
        <pc:cxnChg chg="mod">
          <ac:chgData name="Jonathan Bruno" userId="f38615c6285da759" providerId="LiveId" clId="{00B13AE5-7926-40D4-9A55-24AD84FC0EE6}" dt="2021-02-28T08:54:48.006" v="319" actId="1036"/>
          <ac:cxnSpMkLst>
            <pc:docMk/>
            <pc:sldMk cId="3865850517" sldId="256"/>
            <ac:cxnSpMk id="36" creationId="{0CDA08AC-2CB8-4993-96CA-8783C2D97CA3}"/>
          </ac:cxnSpMkLst>
        </pc:cxnChg>
        <pc:cxnChg chg="add mod">
          <ac:chgData name="Jonathan Bruno" userId="f38615c6285da759" providerId="LiveId" clId="{00B13AE5-7926-40D4-9A55-24AD84FC0EE6}" dt="2021-02-28T08:54:48.006" v="319" actId="1036"/>
          <ac:cxnSpMkLst>
            <pc:docMk/>
            <pc:sldMk cId="3865850517" sldId="256"/>
            <ac:cxnSpMk id="37" creationId="{4E0F3884-A999-42AA-932A-5322AC126A23}"/>
          </ac:cxnSpMkLst>
        </pc:cxnChg>
        <pc:cxnChg chg="add del mod">
          <ac:chgData name="Jonathan Bruno" userId="f38615c6285da759" providerId="LiveId" clId="{00B13AE5-7926-40D4-9A55-24AD84FC0EE6}" dt="2021-02-28T08:52:24.764" v="256" actId="478"/>
          <ac:cxnSpMkLst>
            <pc:docMk/>
            <pc:sldMk cId="3865850517" sldId="256"/>
            <ac:cxnSpMk id="42" creationId="{54C9F559-F567-45ED-8A91-F90585863DCE}"/>
          </ac:cxnSpMkLst>
        </pc:cxnChg>
        <pc:cxnChg chg="mod">
          <ac:chgData name="Jonathan Bruno" userId="f38615c6285da759" providerId="LiveId" clId="{00B13AE5-7926-40D4-9A55-24AD84FC0EE6}" dt="2021-02-28T08:54:48.006" v="319" actId="1036"/>
          <ac:cxnSpMkLst>
            <pc:docMk/>
            <pc:sldMk cId="3865850517" sldId="256"/>
            <ac:cxnSpMk id="70" creationId="{0EDB8C49-A63E-412D-8573-97200A7639C1}"/>
          </ac:cxnSpMkLst>
        </pc:cxnChg>
        <pc:cxnChg chg="add mod">
          <ac:chgData name="Jonathan Bruno" userId="f38615c6285da759" providerId="LiveId" clId="{00B13AE5-7926-40D4-9A55-24AD84FC0EE6}" dt="2021-02-28T08:54:48.006" v="319" actId="1036"/>
          <ac:cxnSpMkLst>
            <pc:docMk/>
            <pc:sldMk cId="3865850517" sldId="256"/>
            <ac:cxnSpMk id="89" creationId="{0B589D8C-19DC-4239-8ABE-D27E945AD770}"/>
          </ac:cxnSpMkLst>
        </pc:cxnChg>
        <pc:cxnChg chg="add mod">
          <ac:chgData name="Jonathan Bruno" userId="f38615c6285da759" providerId="LiveId" clId="{00B13AE5-7926-40D4-9A55-24AD84FC0EE6}" dt="2021-02-28T08:54:48.006" v="319" actId="1036"/>
          <ac:cxnSpMkLst>
            <pc:docMk/>
            <pc:sldMk cId="3865850517" sldId="256"/>
            <ac:cxnSpMk id="93" creationId="{4C630F99-D89A-4162-837F-12E3B930C332}"/>
          </ac:cxnSpMkLst>
        </pc:cxnChg>
        <pc:cxnChg chg="mod">
          <ac:chgData name="Jonathan Bruno" userId="f38615c6285da759" providerId="LiveId" clId="{00B13AE5-7926-40D4-9A55-24AD84FC0EE6}" dt="2021-02-28T08:56:30.887" v="323" actId="1076"/>
          <ac:cxnSpMkLst>
            <pc:docMk/>
            <pc:sldMk cId="3865850517" sldId="256"/>
            <ac:cxnSpMk id="95" creationId="{CF53C85A-727C-4B80-B165-06444CF88243}"/>
          </ac:cxnSpMkLst>
        </pc:cxnChg>
        <pc:cxnChg chg="add del mod">
          <ac:chgData name="Jonathan Bruno" userId="f38615c6285da759" providerId="LiveId" clId="{00B13AE5-7926-40D4-9A55-24AD84FC0EE6}" dt="2021-02-28T08:53:58.896" v="294" actId="478"/>
          <ac:cxnSpMkLst>
            <pc:docMk/>
            <pc:sldMk cId="3865850517" sldId="256"/>
            <ac:cxnSpMk id="99" creationId="{9584A9EA-2842-4845-ACB9-1C3EC84F3FF5}"/>
          </ac:cxnSpMkLst>
        </pc:cxnChg>
        <pc:cxnChg chg="add mod">
          <ac:chgData name="Jonathan Bruno" userId="f38615c6285da759" providerId="LiveId" clId="{00B13AE5-7926-40D4-9A55-24AD84FC0EE6}" dt="2021-02-28T08:54:48.006" v="319" actId="1036"/>
          <ac:cxnSpMkLst>
            <pc:docMk/>
            <pc:sldMk cId="3865850517" sldId="256"/>
            <ac:cxnSpMk id="102" creationId="{693421F8-6F3D-495C-9DA8-F07860CC54D6}"/>
          </ac:cxnSpMkLst>
        </pc:cxnChg>
        <pc:cxnChg chg="mod">
          <ac:chgData name="Jonathan Bruno" userId="f38615c6285da759" providerId="LiveId" clId="{00B13AE5-7926-40D4-9A55-24AD84FC0EE6}" dt="2021-02-28T08:56:30.887" v="323" actId="1076"/>
          <ac:cxnSpMkLst>
            <pc:docMk/>
            <pc:sldMk cId="3865850517" sldId="256"/>
            <ac:cxnSpMk id="103" creationId="{9C5C3099-B546-43DA-A3D1-8EC7137FDB5E}"/>
          </ac:cxnSpMkLst>
        </pc:cxnChg>
        <pc:cxnChg chg="add mod">
          <ac:chgData name="Jonathan Bruno" userId="f38615c6285da759" providerId="LiveId" clId="{00B13AE5-7926-40D4-9A55-24AD84FC0EE6}" dt="2021-02-28T08:54:48.006" v="319" actId="1036"/>
          <ac:cxnSpMkLst>
            <pc:docMk/>
            <pc:sldMk cId="3865850517" sldId="256"/>
            <ac:cxnSpMk id="106" creationId="{4E672C64-5276-4769-A742-6232C4BDFF03}"/>
          </ac:cxnSpMkLst>
        </pc:cxnChg>
      </pc:sldChg>
    </pc:docChg>
  </pc:docChgLst>
  <pc:docChgLst>
    <pc:chgData name="Jonathan Bruno" userId="f38615c6285da759" providerId="LiveId" clId="{E3952C29-6E33-4971-97DB-4857E3B94915}"/>
    <pc:docChg chg="custSel modSld">
      <pc:chgData name="Jonathan Bruno" userId="f38615c6285da759" providerId="LiveId" clId="{E3952C29-6E33-4971-97DB-4857E3B94915}" dt="2021-03-02T07:41:35.873" v="272" actId="14100"/>
      <pc:docMkLst>
        <pc:docMk/>
      </pc:docMkLst>
      <pc:sldChg chg="addSp delSp modSp mod">
        <pc:chgData name="Jonathan Bruno" userId="f38615c6285da759" providerId="LiveId" clId="{E3952C29-6E33-4971-97DB-4857E3B94915}" dt="2021-03-02T07:41:35.873" v="272" actId="14100"/>
        <pc:sldMkLst>
          <pc:docMk/>
          <pc:sldMk cId="3865850517" sldId="256"/>
        </pc:sldMkLst>
        <pc:spChg chg="add mod">
          <ac:chgData name="Jonathan Bruno" userId="f38615c6285da759" providerId="LiveId" clId="{E3952C29-6E33-4971-97DB-4857E3B94915}" dt="2021-03-02T07:37:04.730" v="164" actId="1076"/>
          <ac:spMkLst>
            <pc:docMk/>
            <pc:sldMk cId="3865850517" sldId="256"/>
            <ac:spMk id="2" creationId="{A6A2442F-BFB1-498B-B00C-9E66FD1EE24E}"/>
          </ac:spMkLst>
        </pc:spChg>
        <pc:spChg chg="mod">
          <ac:chgData name="Jonathan Bruno" userId="f38615c6285da759" providerId="LiveId" clId="{E3952C29-6E33-4971-97DB-4857E3B94915}" dt="2021-03-02T07:32:53.316" v="39" actId="20577"/>
          <ac:spMkLst>
            <pc:docMk/>
            <pc:sldMk cId="3865850517" sldId="256"/>
            <ac:spMk id="5" creationId="{0E30E562-97CF-4F94-845D-2A89EB6EB831}"/>
          </ac:spMkLst>
        </pc:spChg>
        <pc:spChg chg="del">
          <ac:chgData name="Jonathan Bruno" userId="f38615c6285da759" providerId="LiveId" clId="{E3952C29-6E33-4971-97DB-4857E3B94915}" dt="2021-03-02T07:33:00.104" v="40" actId="478"/>
          <ac:spMkLst>
            <pc:docMk/>
            <pc:sldMk cId="3865850517" sldId="256"/>
            <ac:spMk id="8" creationId="{7B25BD0C-F7D5-4B54-BBFC-08379AD04EE7}"/>
          </ac:spMkLst>
        </pc:spChg>
        <pc:spChg chg="mod">
          <ac:chgData name="Jonathan Bruno" userId="f38615c6285da759" providerId="LiveId" clId="{E3952C29-6E33-4971-97DB-4857E3B94915}" dt="2021-03-02T07:36:29.852" v="142" actId="1076"/>
          <ac:spMkLst>
            <pc:docMk/>
            <pc:sldMk cId="3865850517" sldId="256"/>
            <ac:spMk id="16" creationId="{AB74B77E-D0CE-4355-AFD3-B051590EF7B1}"/>
          </ac:spMkLst>
        </pc:spChg>
        <pc:spChg chg="del">
          <ac:chgData name="Jonathan Bruno" userId="f38615c6285da759" providerId="LiveId" clId="{E3952C29-6E33-4971-97DB-4857E3B94915}" dt="2021-03-02T07:37:22.942" v="167" actId="478"/>
          <ac:spMkLst>
            <pc:docMk/>
            <pc:sldMk cId="3865850517" sldId="256"/>
            <ac:spMk id="17" creationId="{CE2F6EF7-9A7E-4414-9A07-F0FDACE6674C}"/>
          </ac:spMkLst>
        </pc:spChg>
        <pc:spChg chg="mod">
          <ac:chgData name="Jonathan Bruno" userId="f38615c6285da759" providerId="LiveId" clId="{E3952C29-6E33-4971-97DB-4857E3B94915}" dt="2021-03-02T07:36:48.872" v="158" actId="14100"/>
          <ac:spMkLst>
            <pc:docMk/>
            <pc:sldMk cId="3865850517" sldId="256"/>
            <ac:spMk id="20" creationId="{15C6CCD7-A62E-4079-973D-4E95298DC3B3}"/>
          </ac:spMkLst>
        </pc:spChg>
        <pc:spChg chg="del mod">
          <ac:chgData name="Jonathan Bruno" userId="f38615c6285da759" providerId="LiveId" clId="{E3952C29-6E33-4971-97DB-4857E3B94915}" dt="2021-03-02T07:37:18.717" v="165" actId="478"/>
          <ac:spMkLst>
            <pc:docMk/>
            <pc:sldMk cId="3865850517" sldId="256"/>
            <ac:spMk id="22" creationId="{39CECF45-9778-42DB-8662-380026F40FB0}"/>
          </ac:spMkLst>
        </pc:spChg>
        <pc:spChg chg="mod">
          <ac:chgData name="Jonathan Bruno" userId="f38615c6285da759" providerId="LiveId" clId="{E3952C29-6E33-4971-97DB-4857E3B94915}" dt="2021-03-02T07:36:19.332" v="141" actId="20577"/>
          <ac:spMkLst>
            <pc:docMk/>
            <pc:sldMk cId="3865850517" sldId="256"/>
            <ac:spMk id="30" creationId="{4876100E-4734-4E85-9AE7-2AADBA1842B3}"/>
          </ac:spMkLst>
        </pc:spChg>
        <pc:spChg chg="del">
          <ac:chgData name="Jonathan Bruno" userId="f38615c6285da759" providerId="LiveId" clId="{E3952C29-6E33-4971-97DB-4857E3B94915}" dt="2021-03-02T07:35:06.251" v="113" actId="478"/>
          <ac:spMkLst>
            <pc:docMk/>
            <pc:sldMk cId="3865850517" sldId="256"/>
            <ac:spMk id="31" creationId="{DC8C0B1B-FD82-4642-BACB-A1E0570844E9}"/>
          </ac:spMkLst>
        </pc:spChg>
        <pc:spChg chg="del mod">
          <ac:chgData name="Jonathan Bruno" userId="f38615c6285da759" providerId="LiveId" clId="{E3952C29-6E33-4971-97DB-4857E3B94915}" dt="2021-03-02T07:37:57.044" v="180" actId="478"/>
          <ac:spMkLst>
            <pc:docMk/>
            <pc:sldMk cId="3865850517" sldId="256"/>
            <ac:spMk id="35" creationId="{F1F2C77B-ED39-432B-9562-9F4EB846BDDA}"/>
          </ac:spMkLst>
        </pc:spChg>
        <pc:spChg chg="del">
          <ac:chgData name="Jonathan Bruno" userId="f38615c6285da759" providerId="LiveId" clId="{E3952C29-6E33-4971-97DB-4857E3B94915}" dt="2021-03-02T07:37:30.829" v="171" actId="478"/>
          <ac:spMkLst>
            <pc:docMk/>
            <pc:sldMk cId="3865850517" sldId="256"/>
            <ac:spMk id="46" creationId="{C87C969B-E227-4E97-B074-D2F9F9792CB3}"/>
          </ac:spMkLst>
        </pc:spChg>
        <pc:spChg chg="mod">
          <ac:chgData name="Jonathan Bruno" userId="f38615c6285da759" providerId="LiveId" clId="{E3952C29-6E33-4971-97DB-4857E3B94915}" dt="2021-03-02T07:41:26.986" v="268" actId="1076"/>
          <ac:spMkLst>
            <pc:docMk/>
            <pc:sldMk cId="3865850517" sldId="256"/>
            <ac:spMk id="50" creationId="{2AD4610E-49FC-4132-A598-E03466F9A917}"/>
          </ac:spMkLst>
        </pc:spChg>
        <pc:spChg chg="add mod">
          <ac:chgData name="Jonathan Bruno" userId="f38615c6285da759" providerId="LiveId" clId="{E3952C29-6E33-4971-97DB-4857E3B94915}" dt="2021-03-02T07:38:13.609" v="193" actId="20577"/>
          <ac:spMkLst>
            <pc:docMk/>
            <pc:sldMk cId="3865850517" sldId="256"/>
            <ac:spMk id="59" creationId="{4F610A7B-255E-4205-AFB3-87C2B662A1A5}"/>
          </ac:spMkLst>
        </pc:spChg>
        <pc:spChg chg="add mod">
          <ac:chgData name="Jonathan Bruno" userId="f38615c6285da759" providerId="LiveId" clId="{E3952C29-6E33-4971-97DB-4857E3B94915}" dt="2021-03-02T07:38:42.906" v="199" actId="14100"/>
          <ac:spMkLst>
            <pc:docMk/>
            <pc:sldMk cId="3865850517" sldId="256"/>
            <ac:spMk id="61" creationId="{CACDBA82-FB9C-4015-BD01-5263000BF938}"/>
          </ac:spMkLst>
        </pc:spChg>
        <pc:spChg chg="add mod">
          <ac:chgData name="Jonathan Bruno" userId="f38615c6285da759" providerId="LiveId" clId="{E3952C29-6E33-4971-97DB-4857E3B94915}" dt="2021-03-02T07:38:51.415" v="206" actId="20577"/>
          <ac:spMkLst>
            <pc:docMk/>
            <pc:sldMk cId="3865850517" sldId="256"/>
            <ac:spMk id="67" creationId="{8B98906A-51E2-418A-9BB8-175A7FD31033}"/>
          </ac:spMkLst>
        </pc:spChg>
        <pc:spChg chg="add mod">
          <ac:chgData name="Jonathan Bruno" userId="f38615c6285da759" providerId="LiveId" clId="{E3952C29-6E33-4971-97DB-4857E3B94915}" dt="2021-03-02T07:39:26.321" v="216" actId="14100"/>
          <ac:spMkLst>
            <pc:docMk/>
            <pc:sldMk cId="3865850517" sldId="256"/>
            <ac:spMk id="71" creationId="{F32C18EB-94E4-4E15-B9C6-8A5C30B565C3}"/>
          </ac:spMkLst>
        </pc:spChg>
        <pc:spChg chg="add mod">
          <ac:chgData name="Jonathan Bruno" userId="f38615c6285da759" providerId="LiveId" clId="{E3952C29-6E33-4971-97DB-4857E3B94915}" dt="2021-03-02T07:40:14.065" v="239" actId="1076"/>
          <ac:spMkLst>
            <pc:docMk/>
            <pc:sldMk cId="3865850517" sldId="256"/>
            <ac:spMk id="79" creationId="{A2A39012-A4E1-44C1-82A9-3A2B4D8B2720}"/>
          </ac:spMkLst>
        </pc:spChg>
        <pc:spChg chg="add mod">
          <ac:chgData name="Jonathan Bruno" userId="f38615c6285da759" providerId="LiveId" clId="{E3952C29-6E33-4971-97DB-4857E3B94915}" dt="2021-03-02T07:41:22.255" v="267" actId="20577"/>
          <ac:spMkLst>
            <pc:docMk/>
            <pc:sldMk cId="3865850517" sldId="256"/>
            <ac:spMk id="82" creationId="{07A1B01B-B5F1-4E58-BFF7-E4C1FE007EEA}"/>
          </ac:spMkLst>
        </pc:spChg>
        <pc:spChg chg="mod">
          <ac:chgData name="Jonathan Bruno" userId="f38615c6285da759" providerId="LiveId" clId="{E3952C29-6E33-4971-97DB-4857E3B94915}" dt="2021-03-02T07:37:46.471" v="177" actId="1076"/>
          <ac:spMkLst>
            <pc:docMk/>
            <pc:sldMk cId="3865850517" sldId="256"/>
            <ac:spMk id="88" creationId="{8E6B852D-991D-4EAA-BE38-3226CC8A355A}"/>
          </ac:spMkLst>
        </pc:spChg>
        <pc:cxnChg chg="mod">
          <ac:chgData name="Jonathan Bruno" userId="f38615c6285da759" providerId="LiveId" clId="{E3952C29-6E33-4971-97DB-4857E3B94915}" dt="2021-03-02T07:37:04.730" v="164" actId="1076"/>
          <ac:cxnSpMkLst>
            <pc:docMk/>
            <pc:sldMk cId="3865850517" sldId="256"/>
            <ac:cxnSpMk id="10" creationId="{A26855FC-EC40-4222-9309-70139B8A422B}"/>
          </ac:cxnSpMkLst>
        </pc:cxnChg>
        <pc:cxnChg chg="mod">
          <ac:chgData name="Jonathan Bruno" userId="f38615c6285da759" providerId="LiveId" clId="{E3952C29-6E33-4971-97DB-4857E3B94915}" dt="2021-03-02T07:36:48.872" v="158" actId="14100"/>
          <ac:cxnSpMkLst>
            <pc:docMk/>
            <pc:sldMk cId="3865850517" sldId="256"/>
            <ac:cxnSpMk id="25" creationId="{FC7E4934-C92D-448F-ACBE-972A9B245209}"/>
          </ac:cxnSpMkLst>
        </pc:cxnChg>
        <pc:cxnChg chg="del mod">
          <ac:chgData name="Jonathan Bruno" userId="f38615c6285da759" providerId="LiveId" clId="{E3952C29-6E33-4971-97DB-4857E3B94915}" dt="2021-03-02T07:37:23.600" v="168" actId="478"/>
          <ac:cxnSpMkLst>
            <pc:docMk/>
            <pc:sldMk cId="3865850517" sldId="256"/>
            <ac:cxnSpMk id="27" creationId="{2D06EFD4-9B0F-4F0B-A878-B8F6F1B0092B}"/>
          </ac:cxnSpMkLst>
        </pc:cxnChg>
        <pc:cxnChg chg="del mod">
          <ac:chgData name="Jonathan Bruno" userId="f38615c6285da759" providerId="LiveId" clId="{E3952C29-6E33-4971-97DB-4857E3B94915}" dt="2021-03-02T07:35:11.338" v="116" actId="478"/>
          <ac:cxnSpMkLst>
            <pc:docMk/>
            <pc:sldMk cId="3865850517" sldId="256"/>
            <ac:cxnSpMk id="32" creationId="{508FABDC-176E-42A2-BD46-205BDBB7532C}"/>
          </ac:cxnSpMkLst>
        </pc:cxnChg>
        <pc:cxnChg chg="mod">
          <ac:chgData name="Jonathan Bruno" userId="f38615c6285da759" providerId="LiveId" clId="{E3952C29-6E33-4971-97DB-4857E3B94915}" dt="2021-03-02T07:38:03.898" v="183" actId="14100"/>
          <ac:cxnSpMkLst>
            <pc:docMk/>
            <pc:sldMk cId="3865850517" sldId="256"/>
            <ac:cxnSpMk id="36" creationId="{0CDA08AC-2CB8-4993-96CA-8783C2D97CA3}"/>
          </ac:cxnSpMkLst>
        </pc:cxnChg>
        <pc:cxnChg chg="del mod">
          <ac:chgData name="Jonathan Bruno" userId="f38615c6285da759" providerId="LiveId" clId="{E3952C29-6E33-4971-97DB-4857E3B94915}" dt="2021-03-02T07:37:24.700" v="169" actId="478"/>
          <ac:cxnSpMkLst>
            <pc:docMk/>
            <pc:sldMk cId="3865850517" sldId="256"/>
            <ac:cxnSpMk id="37" creationId="{4E0F3884-A999-42AA-932A-5322AC126A23}"/>
          </ac:cxnSpMkLst>
        </pc:cxnChg>
        <pc:cxnChg chg="add mod">
          <ac:chgData name="Jonathan Bruno" userId="f38615c6285da759" providerId="LiveId" clId="{E3952C29-6E33-4971-97DB-4857E3B94915}" dt="2021-03-02T07:37:04.730" v="164" actId="1076"/>
          <ac:cxnSpMkLst>
            <pc:docMk/>
            <pc:sldMk cId="3865850517" sldId="256"/>
            <ac:cxnSpMk id="41" creationId="{3FE21039-6AC9-47A9-AF5E-B37780208B77}"/>
          </ac:cxnSpMkLst>
        </pc:cxnChg>
        <pc:cxnChg chg="add mod">
          <ac:chgData name="Jonathan Bruno" userId="f38615c6285da759" providerId="LiveId" clId="{E3952C29-6E33-4971-97DB-4857E3B94915}" dt="2021-03-02T07:38:55.731" v="207" actId="14100"/>
          <ac:cxnSpMkLst>
            <pc:docMk/>
            <pc:sldMk cId="3865850517" sldId="256"/>
            <ac:cxnSpMk id="62" creationId="{79CE084A-056D-4B70-BF21-0AA1326F1D83}"/>
          </ac:cxnSpMkLst>
        </pc:cxnChg>
        <pc:cxnChg chg="add mod">
          <ac:chgData name="Jonathan Bruno" userId="f38615c6285da759" providerId="LiveId" clId="{E3952C29-6E33-4971-97DB-4857E3B94915}" dt="2021-03-02T07:38:42.906" v="199" actId="14100"/>
          <ac:cxnSpMkLst>
            <pc:docMk/>
            <pc:sldMk cId="3865850517" sldId="256"/>
            <ac:cxnSpMk id="63" creationId="{FEC3D5D1-D8D1-4468-A47C-58AE7EFDCE11}"/>
          </ac:cxnSpMkLst>
        </pc:cxnChg>
        <pc:cxnChg chg="add del mod">
          <ac:chgData name="Jonathan Bruno" userId="f38615c6285da759" providerId="LiveId" clId="{E3952C29-6E33-4971-97DB-4857E3B94915}" dt="2021-03-02T07:39:29.855" v="217" actId="478"/>
          <ac:cxnSpMkLst>
            <pc:docMk/>
            <pc:sldMk cId="3865850517" sldId="256"/>
            <ac:cxnSpMk id="69" creationId="{2780454E-80E3-47DF-BB20-2236A4F8D850}"/>
          </ac:cxnSpMkLst>
        </pc:cxnChg>
        <pc:cxnChg chg="del mod">
          <ac:chgData name="Jonathan Bruno" userId="f38615c6285da759" providerId="LiveId" clId="{E3952C29-6E33-4971-97DB-4857E3B94915}" dt="2021-03-02T07:35:13.002" v="117" actId="478"/>
          <ac:cxnSpMkLst>
            <pc:docMk/>
            <pc:sldMk cId="3865850517" sldId="256"/>
            <ac:cxnSpMk id="70" creationId="{0EDB8C49-A63E-412D-8573-97200A7639C1}"/>
          </ac:cxnSpMkLst>
        </pc:cxnChg>
        <pc:cxnChg chg="add mod">
          <ac:chgData name="Jonathan Bruno" userId="f38615c6285da759" providerId="LiveId" clId="{E3952C29-6E33-4971-97DB-4857E3B94915}" dt="2021-03-02T07:39:26.321" v="216" actId="14100"/>
          <ac:cxnSpMkLst>
            <pc:docMk/>
            <pc:sldMk cId="3865850517" sldId="256"/>
            <ac:cxnSpMk id="72" creationId="{458CDDF7-320E-4DD1-A019-E8AFE3BEC8A8}"/>
          </ac:cxnSpMkLst>
        </pc:cxnChg>
        <pc:cxnChg chg="add mod">
          <ac:chgData name="Jonathan Bruno" userId="f38615c6285da759" providerId="LiveId" clId="{E3952C29-6E33-4971-97DB-4857E3B94915}" dt="2021-03-02T07:40:14.065" v="239" actId="1076"/>
          <ac:cxnSpMkLst>
            <pc:docMk/>
            <pc:sldMk cId="3865850517" sldId="256"/>
            <ac:cxnSpMk id="77" creationId="{91921F6C-934F-483E-871A-9E0257A83585}"/>
          </ac:cxnSpMkLst>
        </pc:cxnChg>
        <pc:cxnChg chg="add mod">
          <ac:chgData name="Jonathan Bruno" userId="f38615c6285da759" providerId="LiveId" clId="{E3952C29-6E33-4971-97DB-4857E3B94915}" dt="2021-03-02T07:40:55.890" v="250" actId="1076"/>
          <ac:cxnSpMkLst>
            <pc:docMk/>
            <pc:sldMk cId="3865850517" sldId="256"/>
            <ac:cxnSpMk id="83" creationId="{99A632D9-504F-4F6A-9EC2-5A18CC0F36B2}"/>
          </ac:cxnSpMkLst>
        </pc:cxnChg>
        <pc:cxnChg chg="add mod">
          <ac:chgData name="Jonathan Bruno" userId="f38615c6285da759" providerId="LiveId" clId="{E3952C29-6E33-4971-97DB-4857E3B94915}" dt="2021-03-02T07:41:06.091" v="253" actId="14100"/>
          <ac:cxnSpMkLst>
            <pc:docMk/>
            <pc:sldMk cId="3865850517" sldId="256"/>
            <ac:cxnSpMk id="87" creationId="{0301305D-EE84-4073-916A-68DCE0419520}"/>
          </ac:cxnSpMkLst>
        </pc:cxnChg>
        <pc:cxnChg chg="mod">
          <ac:chgData name="Jonathan Bruno" userId="f38615c6285da759" providerId="LiveId" clId="{E3952C29-6E33-4971-97DB-4857E3B94915}" dt="2021-03-02T07:37:46.471" v="177" actId="1076"/>
          <ac:cxnSpMkLst>
            <pc:docMk/>
            <pc:sldMk cId="3865850517" sldId="256"/>
            <ac:cxnSpMk id="89" creationId="{0B589D8C-19DC-4239-8ABE-D27E945AD770}"/>
          </ac:cxnSpMkLst>
        </pc:cxnChg>
        <pc:cxnChg chg="add mod">
          <ac:chgData name="Jonathan Bruno" userId="f38615c6285da759" providerId="LiveId" clId="{E3952C29-6E33-4971-97DB-4857E3B94915}" dt="2021-03-02T07:41:15.750" v="256" actId="14100"/>
          <ac:cxnSpMkLst>
            <pc:docMk/>
            <pc:sldMk cId="3865850517" sldId="256"/>
            <ac:cxnSpMk id="90" creationId="{98FEFDEE-063A-4E55-AB93-72BCFDD685A8}"/>
          </ac:cxnSpMkLst>
        </pc:cxnChg>
        <pc:cxnChg chg="del mod">
          <ac:chgData name="Jonathan Bruno" userId="f38615c6285da759" providerId="LiveId" clId="{E3952C29-6E33-4971-97DB-4857E3B94915}" dt="2021-03-02T07:37:39.668" v="174" actId="478"/>
          <ac:cxnSpMkLst>
            <pc:docMk/>
            <pc:sldMk cId="3865850517" sldId="256"/>
            <ac:cxnSpMk id="93" creationId="{4C630F99-D89A-4162-837F-12E3B930C332}"/>
          </ac:cxnSpMkLst>
        </pc:cxnChg>
        <pc:cxnChg chg="add mod">
          <ac:chgData name="Jonathan Bruno" userId="f38615c6285da759" providerId="LiveId" clId="{E3952C29-6E33-4971-97DB-4857E3B94915}" dt="2021-03-02T07:41:35.873" v="272" actId="14100"/>
          <ac:cxnSpMkLst>
            <pc:docMk/>
            <pc:sldMk cId="3865850517" sldId="256"/>
            <ac:cxnSpMk id="94" creationId="{8754AD52-88AC-4992-B2F5-0F0BF965DA52}"/>
          </ac:cxnSpMkLst>
        </pc:cxnChg>
        <pc:cxnChg chg="mod">
          <ac:chgData name="Jonathan Bruno" userId="f38615c6285da759" providerId="LiveId" clId="{E3952C29-6E33-4971-97DB-4857E3B94915}" dt="2021-03-02T07:36:32.010" v="143" actId="14100"/>
          <ac:cxnSpMkLst>
            <pc:docMk/>
            <pc:sldMk cId="3865850517" sldId="256"/>
            <ac:cxnSpMk id="95" creationId="{CF53C85A-727C-4B80-B165-06444CF88243}"/>
          </ac:cxnSpMkLst>
        </pc:cxnChg>
        <pc:cxnChg chg="del mod">
          <ac:chgData name="Jonathan Bruno" userId="f38615c6285da759" providerId="LiveId" clId="{E3952C29-6E33-4971-97DB-4857E3B94915}" dt="2021-03-02T07:35:07.308" v="114" actId="478"/>
          <ac:cxnSpMkLst>
            <pc:docMk/>
            <pc:sldMk cId="3865850517" sldId="256"/>
            <ac:cxnSpMk id="102" creationId="{693421F8-6F3D-495C-9DA8-F07860CC54D6}"/>
          </ac:cxnSpMkLst>
        </pc:cxnChg>
        <pc:cxnChg chg="del mod">
          <ac:chgData name="Jonathan Bruno" userId="f38615c6285da759" providerId="LiveId" clId="{E3952C29-6E33-4971-97DB-4857E3B94915}" dt="2021-03-02T07:37:22.091" v="166" actId="478"/>
          <ac:cxnSpMkLst>
            <pc:docMk/>
            <pc:sldMk cId="3865850517" sldId="256"/>
            <ac:cxnSpMk id="103" creationId="{9C5C3099-B546-43DA-A3D1-8EC7137FDB5E}"/>
          </ac:cxnSpMkLst>
        </pc:cxnChg>
        <pc:cxnChg chg="del mod">
          <ac:chgData name="Jonathan Bruno" userId="f38615c6285da759" providerId="LiveId" clId="{E3952C29-6E33-4971-97DB-4857E3B94915}" dt="2021-03-02T07:35:05.376" v="112" actId="478"/>
          <ac:cxnSpMkLst>
            <pc:docMk/>
            <pc:sldMk cId="3865850517" sldId="256"/>
            <ac:cxnSpMk id="106" creationId="{4E672C64-5276-4769-A742-6232C4BDFF03}"/>
          </ac:cxnSpMkLst>
        </pc:cxnChg>
      </pc:sldChg>
    </pc:docChg>
  </pc:docChgLst>
  <pc:docChgLst>
    <pc:chgData name="Jonathan Bruno" userId="f38615c6285da759" providerId="LiveId" clId="{8B4FFD28-F163-49C8-86B0-ADADE2677760}"/>
    <pc:docChg chg="undo custSel modSld">
      <pc:chgData name="Jonathan Bruno" userId="f38615c6285da759" providerId="LiveId" clId="{8B4FFD28-F163-49C8-86B0-ADADE2677760}" dt="2021-02-27T06:29:37.829" v="12" actId="1076"/>
      <pc:docMkLst>
        <pc:docMk/>
      </pc:docMkLst>
      <pc:sldChg chg="addSp delSp modSp mod">
        <pc:chgData name="Jonathan Bruno" userId="f38615c6285da759" providerId="LiveId" clId="{8B4FFD28-F163-49C8-86B0-ADADE2677760}" dt="2021-02-27T06:29:37.829" v="12" actId="1076"/>
        <pc:sldMkLst>
          <pc:docMk/>
          <pc:sldMk cId="3865850517" sldId="256"/>
        </pc:sldMkLst>
        <pc:spChg chg="mod">
          <ac:chgData name="Jonathan Bruno" userId="f38615c6285da759" providerId="LiveId" clId="{8B4FFD28-F163-49C8-86B0-ADADE2677760}" dt="2021-02-27T06:29:20.957" v="9" actId="1076"/>
          <ac:spMkLst>
            <pc:docMk/>
            <pc:sldMk cId="3865850517" sldId="256"/>
            <ac:spMk id="16" creationId="{AB74B77E-D0CE-4355-AFD3-B051590EF7B1}"/>
          </ac:spMkLst>
        </pc:spChg>
        <pc:spChg chg="mod">
          <ac:chgData name="Jonathan Bruno" userId="f38615c6285da759" providerId="LiveId" clId="{8B4FFD28-F163-49C8-86B0-ADADE2677760}" dt="2021-02-27T06:29:37.829" v="12" actId="1076"/>
          <ac:spMkLst>
            <pc:docMk/>
            <pc:sldMk cId="3865850517" sldId="256"/>
            <ac:spMk id="17" creationId="{CE2F6EF7-9A7E-4414-9A07-F0FDACE6674C}"/>
          </ac:spMkLst>
        </pc:spChg>
        <pc:cxnChg chg="add del mod">
          <ac:chgData name="Jonathan Bruno" userId="f38615c6285da759" providerId="LiveId" clId="{8B4FFD28-F163-49C8-86B0-ADADE2677760}" dt="2021-02-27T06:29:20.957" v="9" actId="1076"/>
          <ac:cxnSpMkLst>
            <pc:docMk/>
            <pc:sldMk cId="3865850517" sldId="256"/>
            <ac:cxnSpMk id="25" creationId="{FC7E4934-C92D-448F-ACBE-972A9B245209}"/>
          </ac:cxnSpMkLst>
        </pc:cxnChg>
        <pc:cxnChg chg="mod">
          <ac:chgData name="Jonathan Bruno" userId="f38615c6285da759" providerId="LiveId" clId="{8B4FFD28-F163-49C8-86B0-ADADE2677760}" dt="2021-02-27T06:29:37.829" v="12" actId="1076"/>
          <ac:cxnSpMkLst>
            <pc:docMk/>
            <pc:sldMk cId="3865850517" sldId="256"/>
            <ac:cxnSpMk id="27" creationId="{2D06EFD4-9B0F-4F0B-A878-B8F6F1B0092B}"/>
          </ac:cxnSpMkLst>
        </pc:cxnChg>
        <pc:cxnChg chg="add mod">
          <ac:chgData name="Jonathan Bruno" userId="f38615c6285da759" providerId="LiveId" clId="{8B4FFD28-F163-49C8-86B0-ADADE2677760}" dt="2021-02-27T06:29:20.957" v="9" actId="1076"/>
          <ac:cxnSpMkLst>
            <pc:docMk/>
            <pc:sldMk cId="3865850517" sldId="256"/>
            <ac:cxnSpMk id="95" creationId="{CF53C85A-727C-4B80-B165-06444CF88243}"/>
          </ac:cxnSpMkLst>
        </pc:cxnChg>
        <pc:cxnChg chg="add mod">
          <ac:chgData name="Jonathan Bruno" userId="f38615c6285da759" providerId="LiveId" clId="{8B4FFD28-F163-49C8-86B0-ADADE2677760}" dt="2021-02-27T06:29:37.829" v="12" actId="1076"/>
          <ac:cxnSpMkLst>
            <pc:docMk/>
            <pc:sldMk cId="3865850517" sldId="256"/>
            <ac:cxnSpMk id="103" creationId="{9C5C3099-B546-43DA-A3D1-8EC7137FDB5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E8FC-A24E-4C85-BBA9-104729F0F13C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1E108-3ECF-4837-B990-FE03774B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984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E8FC-A24E-4C85-BBA9-104729F0F13C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1E108-3ECF-4837-B990-FE03774B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23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E8FC-A24E-4C85-BBA9-104729F0F13C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1E108-3ECF-4837-B990-FE03774B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69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E8FC-A24E-4C85-BBA9-104729F0F13C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1E108-3ECF-4837-B990-FE03774B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69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E8FC-A24E-4C85-BBA9-104729F0F13C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1E108-3ECF-4837-B990-FE03774B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5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E8FC-A24E-4C85-BBA9-104729F0F13C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1E108-3ECF-4837-B990-FE03774B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2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E8FC-A24E-4C85-BBA9-104729F0F13C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1E108-3ECF-4837-B990-FE03774B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82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E8FC-A24E-4C85-BBA9-104729F0F13C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1E108-3ECF-4837-B990-FE03774B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75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E8FC-A24E-4C85-BBA9-104729F0F13C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1E108-3ECF-4837-B990-FE03774B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29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E8FC-A24E-4C85-BBA9-104729F0F13C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1E108-3ECF-4837-B990-FE03774B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60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E8FC-A24E-4C85-BBA9-104729F0F13C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1E108-3ECF-4837-B990-FE03774B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24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CE8FC-A24E-4C85-BBA9-104729F0F13C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1E108-3ECF-4837-B990-FE03774B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4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A716DF44-8E65-4378-AC34-89673916240D}"/>
              </a:ext>
            </a:extLst>
          </p:cNvPr>
          <p:cNvSpPr/>
          <p:nvPr/>
        </p:nvSpPr>
        <p:spPr>
          <a:xfrm>
            <a:off x="2934976" y="209550"/>
            <a:ext cx="691075" cy="56127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Flowchart: Manual Operation 4">
            <a:extLst>
              <a:ext uri="{FF2B5EF4-FFF2-40B4-BE49-F238E27FC236}">
                <a16:creationId xmlns:a16="http://schemas.microsoft.com/office/drawing/2014/main" id="{0E30E562-97CF-4F94-845D-2A89EB6EB831}"/>
              </a:ext>
            </a:extLst>
          </p:cNvPr>
          <p:cNvSpPr/>
          <p:nvPr/>
        </p:nvSpPr>
        <p:spPr>
          <a:xfrm>
            <a:off x="2564315" y="904844"/>
            <a:ext cx="1432396" cy="693487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Weight (kg),  Height (m)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8BB34D-D5C5-44ED-AF34-511C9DDC62CD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3280513" y="770825"/>
            <a:ext cx="1" cy="134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26855FC-EC40-4222-9309-70139B8A422B}"/>
              </a:ext>
            </a:extLst>
          </p:cNvPr>
          <p:cNvCxnSpPr>
            <a:cxnSpLocks/>
            <a:stCxn id="5" idx="2"/>
            <a:endCxn id="2" idx="0"/>
          </p:cNvCxnSpPr>
          <p:nvPr/>
        </p:nvCxnSpPr>
        <p:spPr>
          <a:xfrm>
            <a:off x="3280513" y="1598331"/>
            <a:ext cx="0" cy="330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B74B77E-D0CE-4355-AFD3-B051590EF7B1}"/>
              </a:ext>
            </a:extLst>
          </p:cNvPr>
          <p:cNvSpPr txBox="1"/>
          <p:nvPr/>
        </p:nvSpPr>
        <p:spPr>
          <a:xfrm>
            <a:off x="1601830" y="3561768"/>
            <a:ext cx="478412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Yes</a:t>
            </a:r>
          </a:p>
        </p:txBody>
      </p:sp>
      <p:sp>
        <p:nvSpPr>
          <p:cNvPr id="20" name="Trapezoid 19">
            <a:extLst>
              <a:ext uri="{FF2B5EF4-FFF2-40B4-BE49-F238E27FC236}">
                <a16:creationId xmlns:a16="http://schemas.microsoft.com/office/drawing/2014/main" id="{15C6CCD7-A62E-4079-973D-4E95298DC3B3}"/>
              </a:ext>
            </a:extLst>
          </p:cNvPr>
          <p:cNvSpPr/>
          <p:nvPr/>
        </p:nvSpPr>
        <p:spPr>
          <a:xfrm>
            <a:off x="423677" y="3997791"/>
            <a:ext cx="1188720" cy="73152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Underweight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FC7E4934-C92D-448F-ACBE-972A9B245209}"/>
              </a:ext>
            </a:extLst>
          </p:cNvPr>
          <p:cNvCxnSpPr>
            <a:cxnSpLocks/>
            <a:stCxn id="16" idx="1"/>
            <a:endCxn id="20" idx="0"/>
          </p:cNvCxnSpPr>
          <p:nvPr/>
        </p:nvCxnSpPr>
        <p:spPr>
          <a:xfrm rot="10800000" flipV="1">
            <a:off x="1018038" y="3685873"/>
            <a:ext cx="583793" cy="3119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Diamond 29">
            <a:extLst>
              <a:ext uri="{FF2B5EF4-FFF2-40B4-BE49-F238E27FC236}">
                <a16:creationId xmlns:a16="http://schemas.microsoft.com/office/drawing/2014/main" id="{4876100E-4734-4E85-9AE7-2AADBA1842B3}"/>
              </a:ext>
            </a:extLst>
          </p:cNvPr>
          <p:cNvSpPr/>
          <p:nvPr/>
        </p:nvSpPr>
        <p:spPr>
          <a:xfrm>
            <a:off x="2581248" y="3102313"/>
            <a:ext cx="1399625" cy="1167119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BMI&lt;18.5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0CDA08AC-2CB8-4993-96CA-8783C2D97CA3}"/>
              </a:ext>
            </a:extLst>
          </p:cNvPr>
          <p:cNvCxnSpPr>
            <a:cxnSpLocks/>
            <a:stCxn id="88" idx="3"/>
            <a:endCxn id="59" idx="0"/>
          </p:cNvCxnSpPr>
          <p:nvPr/>
        </p:nvCxnSpPr>
        <p:spPr>
          <a:xfrm>
            <a:off x="4876389" y="3685873"/>
            <a:ext cx="773148" cy="3119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2AD4610E-49FC-4132-A598-E03466F9A917}"/>
              </a:ext>
            </a:extLst>
          </p:cNvPr>
          <p:cNvSpPr/>
          <p:nvPr/>
        </p:nvSpPr>
        <p:spPr>
          <a:xfrm>
            <a:off x="2795082" y="8870865"/>
            <a:ext cx="643420" cy="524049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CF53C85A-727C-4B80-B165-06444CF88243}"/>
              </a:ext>
            </a:extLst>
          </p:cNvPr>
          <p:cNvCxnSpPr>
            <a:cxnSpLocks/>
            <a:stCxn id="16" idx="3"/>
            <a:endCxn id="30" idx="1"/>
          </p:cNvCxnSpPr>
          <p:nvPr/>
        </p:nvCxnSpPr>
        <p:spPr>
          <a:xfrm>
            <a:off x="2080242" y="3685873"/>
            <a:ext cx="5010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8E6B852D-991D-4EAA-BE38-3226CC8A355A}"/>
              </a:ext>
            </a:extLst>
          </p:cNvPr>
          <p:cNvSpPr txBox="1"/>
          <p:nvPr/>
        </p:nvSpPr>
        <p:spPr>
          <a:xfrm>
            <a:off x="4487070" y="3561768"/>
            <a:ext cx="389319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No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B589D8C-19DC-4239-8ABE-D27E945AD770}"/>
              </a:ext>
            </a:extLst>
          </p:cNvPr>
          <p:cNvCxnSpPr>
            <a:cxnSpLocks/>
            <a:stCxn id="88" idx="1"/>
            <a:endCxn id="30" idx="3"/>
          </p:cNvCxnSpPr>
          <p:nvPr/>
        </p:nvCxnSpPr>
        <p:spPr>
          <a:xfrm flipH="1">
            <a:off x="3980873" y="3685873"/>
            <a:ext cx="5061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A6A2442F-BFB1-498B-B00C-9E66FD1EE24E}"/>
              </a:ext>
            </a:extLst>
          </p:cNvPr>
          <p:cNvSpPr/>
          <p:nvPr/>
        </p:nvSpPr>
        <p:spPr>
          <a:xfrm>
            <a:off x="2137513" y="1928861"/>
            <a:ext cx="2286000" cy="8429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0" dirty="0">
                <a:solidFill>
                  <a:schemeClr val="tx1"/>
                </a:solidFill>
              </a:rPr>
              <a:t>BMI = weight (kg) / height * height (m)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E21039-6AC9-47A9-AF5E-B37780208B77}"/>
              </a:ext>
            </a:extLst>
          </p:cNvPr>
          <p:cNvCxnSpPr>
            <a:cxnSpLocks/>
            <a:stCxn id="2" idx="2"/>
            <a:endCxn id="30" idx="0"/>
          </p:cNvCxnSpPr>
          <p:nvPr/>
        </p:nvCxnSpPr>
        <p:spPr>
          <a:xfrm>
            <a:off x="3280513" y="2771782"/>
            <a:ext cx="548" cy="330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Diamond 58">
            <a:extLst>
              <a:ext uri="{FF2B5EF4-FFF2-40B4-BE49-F238E27FC236}">
                <a16:creationId xmlns:a16="http://schemas.microsoft.com/office/drawing/2014/main" id="{4F610A7B-255E-4205-AFB3-87C2B662A1A5}"/>
              </a:ext>
            </a:extLst>
          </p:cNvPr>
          <p:cNvSpPr/>
          <p:nvPr/>
        </p:nvSpPr>
        <p:spPr>
          <a:xfrm>
            <a:off x="4949724" y="3997791"/>
            <a:ext cx="1399625" cy="1167119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BMI&gt;25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ACDBA82-FB9C-4015-BD01-5263000BF938}"/>
              </a:ext>
            </a:extLst>
          </p:cNvPr>
          <p:cNvSpPr txBox="1"/>
          <p:nvPr/>
        </p:nvSpPr>
        <p:spPr>
          <a:xfrm>
            <a:off x="3684170" y="4457246"/>
            <a:ext cx="478412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Yes</a:t>
            </a: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79CE084A-056D-4B70-BF21-0AA1326F1D83}"/>
              </a:ext>
            </a:extLst>
          </p:cNvPr>
          <p:cNvCxnSpPr>
            <a:cxnSpLocks/>
            <a:stCxn id="61" idx="1"/>
            <a:endCxn id="67" idx="0"/>
          </p:cNvCxnSpPr>
          <p:nvPr/>
        </p:nvCxnSpPr>
        <p:spPr>
          <a:xfrm rot="10800000" flipV="1">
            <a:off x="3116794" y="4581351"/>
            <a:ext cx="567376" cy="3413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EC3D5D1-D8D1-4468-A47C-58AE7EFDCE11}"/>
              </a:ext>
            </a:extLst>
          </p:cNvPr>
          <p:cNvCxnSpPr>
            <a:cxnSpLocks/>
            <a:stCxn id="61" idx="3"/>
            <a:endCxn id="59" idx="1"/>
          </p:cNvCxnSpPr>
          <p:nvPr/>
        </p:nvCxnSpPr>
        <p:spPr>
          <a:xfrm>
            <a:off x="4162582" y="4581351"/>
            <a:ext cx="7871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rapezoid 66">
            <a:extLst>
              <a:ext uri="{FF2B5EF4-FFF2-40B4-BE49-F238E27FC236}">
                <a16:creationId xmlns:a16="http://schemas.microsoft.com/office/drawing/2014/main" id="{8B98906A-51E2-418A-9BB8-175A7FD31033}"/>
              </a:ext>
            </a:extLst>
          </p:cNvPr>
          <p:cNvSpPr/>
          <p:nvPr/>
        </p:nvSpPr>
        <p:spPr>
          <a:xfrm>
            <a:off x="2522434" y="4922747"/>
            <a:ext cx="1188720" cy="73152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Overweight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32C18EB-94E4-4E15-B9C6-8A5C30B565C3}"/>
              </a:ext>
            </a:extLst>
          </p:cNvPr>
          <p:cNvSpPr txBox="1"/>
          <p:nvPr/>
        </p:nvSpPr>
        <p:spPr>
          <a:xfrm>
            <a:off x="5454877" y="5412816"/>
            <a:ext cx="389319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No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58CDDF7-320E-4DD1-A019-E8AFE3BEC8A8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5649537" y="5164910"/>
            <a:ext cx="0" cy="245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1921F6C-934F-483E-871A-9E0257A83585}"/>
              </a:ext>
            </a:extLst>
          </p:cNvPr>
          <p:cNvCxnSpPr>
            <a:cxnSpLocks/>
            <a:stCxn id="71" idx="2"/>
            <a:endCxn id="79" idx="0"/>
          </p:cNvCxnSpPr>
          <p:nvPr/>
        </p:nvCxnSpPr>
        <p:spPr>
          <a:xfrm flipH="1">
            <a:off x="5649536" y="5661025"/>
            <a:ext cx="1" cy="634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rapezoid 78">
            <a:extLst>
              <a:ext uri="{FF2B5EF4-FFF2-40B4-BE49-F238E27FC236}">
                <a16:creationId xmlns:a16="http://schemas.microsoft.com/office/drawing/2014/main" id="{A2A39012-A4E1-44C1-82A9-3A2B4D8B2720}"/>
              </a:ext>
            </a:extLst>
          </p:cNvPr>
          <p:cNvSpPr/>
          <p:nvPr/>
        </p:nvSpPr>
        <p:spPr>
          <a:xfrm>
            <a:off x="5009456" y="6295571"/>
            <a:ext cx="1280160" cy="73152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Normal weight</a:t>
            </a:r>
          </a:p>
        </p:txBody>
      </p:sp>
      <p:sp>
        <p:nvSpPr>
          <p:cNvPr id="82" name="Diamond 81">
            <a:extLst>
              <a:ext uri="{FF2B5EF4-FFF2-40B4-BE49-F238E27FC236}">
                <a16:creationId xmlns:a16="http://schemas.microsoft.com/office/drawing/2014/main" id="{07A1B01B-B5F1-4E58-BFF7-E4C1FE007EEA}"/>
              </a:ext>
            </a:extLst>
          </p:cNvPr>
          <p:cNvSpPr/>
          <p:nvPr/>
        </p:nvSpPr>
        <p:spPr>
          <a:xfrm>
            <a:off x="2416980" y="7230841"/>
            <a:ext cx="1399625" cy="1167119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 err="1">
                <a:solidFill>
                  <a:schemeClr val="tx1"/>
                </a:solidFill>
              </a:rPr>
              <a:t>bmi</a:t>
            </a:r>
            <a:endParaRPr lang="en-US" sz="1013" dirty="0">
              <a:solidFill>
                <a:schemeClr val="tx1"/>
              </a:solidFill>
            </a:endParaRPr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99A632D9-504F-4F6A-9EC2-5A18CC0F36B2}"/>
              </a:ext>
            </a:extLst>
          </p:cNvPr>
          <p:cNvCxnSpPr>
            <a:cxnSpLocks/>
            <a:stCxn id="79" idx="2"/>
            <a:endCxn id="82" idx="0"/>
          </p:cNvCxnSpPr>
          <p:nvPr/>
        </p:nvCxnSpPr>
        <p:spPr>
          <a:xfrm rot="5400000">
            <a:off x="4281290" y="5862595"/>
            <a:ext cx="203750" cy="25327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0301305D-EE84-4073-916A-68DCE0419520}"/>
              </a:ext>
            </a:extLst>
          </p:cNvPr>
          <p:cNvCxnSpPr>
            <a:cxnSpLocks/>
            <a:stCxn id="20" idx="2"/>
            <a:endCxn id="82" idx="0"/>
          </p:cNvCxnSpPr>
          <p:nvPr/>
        </p:nvCxnSpPr>
        <p:spPr>
          <a:xfrm rot="16200000" flipH="1">
            <a:off x="816650" y="4930698"/>
            <a:ext cx="2501530" cy="20987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8FEFDEE-063A-4E55-AB93-72BCFDD685A8}"/>
              </a:ext>
            </a:extLst>
          </p:cNvPr>
          <p:cNvCxnSpPr>
            <a:cxnSpLocks/>
            <a:stCxn id="67" idx="2"/>
            <a:endCxn id="82" idx="0"/>
          </p:cNvCxnSpPr>
          <p:nvPr/>
        </p:nvCxnSpPr>
        <p:spPr>
          <a:xfrm flipH="1">
            <a:off x="3116793" y="5654267"/>
            <a:ext cx="1" cy="1576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754AD52-88AC-4992-B2F5-0F0BF965DA52}"/>
              </a:ext>
            </a:extLst>
          </p:cNvPr>
          <p:cNvCxnSpPr>
            <a:cxnSpLocks/>
            <a:stCxn id="82" idx="2"/>
            <a:endCxn id="50" idx="0"/>
          </p:cNvCxnSpPr>
          <p:nvPr/>
        </p:nvCxnSpPr>
        <p:spPr>
          <a:xfrm flipH="1">
            <a:off x="3116792" y="8397960"/>
            <a:ext cx="1" cy="472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850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</TotalTime>
  <Words>38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jb74749@austin.eid.utexas.edu</dc:creator>
  <cp:lastModifiedBy>jb74749@austin.eid.utexas.edu</cp:lastModifiedBy>
  <cp:revision>3</cp:revision>
  <dcterms:created xsi:type="dcterms:W3CDTF">2021-02-27T06:02:39Z</dcterms:created>
  <dcterms:modified xsi:type="dcterms:W3CDTF">2021-03-02T07:41:53Z</dcterms:modified>
</cp:coreProperties>
</file>