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runo" userId="f38615c6285da759" providerId="LiveId" clId="{8B4FFD28-F163-49C8-86B0-ADADE2677760}"/>
    <pc:docChg chg="undo custSel modSld">
      <pc:chgData name="Jonathan Bruno" userId="f38615c6285da759" providerId="LiveId" clId="{8B4FFD28-F163-49C8-86B0-ADADE2677760}" dt="2021-02-27T06:29:37.829" v="12" actId="1076"/>
      <pc:docMkLst>
        <pc:docMk/>
      </pc:docMkLst>
      <pc:sldChg chg="addSp delSp modSp mod">
        <pc:chgData name="Jonathan Bruno" userId="f38615c6285da759" providerId="LiveId" clId="{8B4FFD28-F163-49C8-86B0-ADADE2677760}" dt="2021-02-27T06:29:37.829" v="12" actId="1076"/>
        <pc:sldMkLst>
          <pc:docMk/>
          <pc:sldMk cId="3865850517" sldId="256"/>
        </pc:sldMkLst>
        <pc:spChg chg="mod">
          <ac:chgData name="Jonathan Bruno" userId="f38615c6285da759" providerId="LiveId" clId="{8B4FFD28-F163-49C8-86B0-ADADE2677760}" dt="2021-02-27T06:29:20.957" v="9" actId="1076"/>
          <ac:spMkLst>
            <pc:docMk/>
            <pc:sldMk cId="3865850517" sldId="256"/>
            <ac:spMk id="16" creationId="{AB74B77E-D0CE-4355-AFD3-B051590EF7B1}"/>
          </ac:spMkLst>
        </pc:spChg>
        <pc:spChg chg="mod">
          <ac:chgData name="Jonathan Bruno" userId="f38615c6285da759" providerId="LiveId" clId="{8B4FFD28-F163-49C8-86B0-ADADE2677760}" dt="2021-02-27T06:29:37.829" v="12" actId="1076"/>
          <ac:spMkLst>
            <pc:docMk/>
            <pc:sldMk cId="3865850517" sldId="256"/>
            <ac:spMk id="17" creationId="{CE2F6EF7-9A7E-4414-9A07-F0FDACE6674C}"/>
          </ac:spMkLst>
        </pc:spChg>
        <pc:cxnChg chg="add del mod">
          <ac:chgData name="Jonathan Bruno" userId="f38615c6285da759" providerId="LiveId" clId="{8B4FFD28-F163-49C8-86B0-ADADE2677760}" dt="2021-02-27T06:29:20.957" v="9" actId="1076"/>
          <ac:cxnSpMkLst>
            <pc:docMk/>
            <pc:sldMk cId="3865850517" sldId="256"/>
            <ac:cxnSpMk id="25" creationId="{FC7E4934-C92D-448F-ACBE-972A9B245209}"/>
          </ac:cxnSpMkLst>
        </pc:cxnChg>
        <pc:cxnChg chg="mod">
          <ac:chgData name="Jonathan Bruno" userId="f38615c6285da759" providerId="LiveId" clId="{8B4FFD28-F163-49C8-86B0-ADADE2677760}" dt="2021-02-27T06:29:37.829" v="12" actId="1076"/>
          <ac:cxnSpMkLst>
            <pc:docMk/>
            <pc:sldMk cId="3865850517" sldId="256"/>
            <ac:cxnSpMk id="27" creationId="{2D06EFD4-9B0F-4F0B-A878-B8F6F1B0092B}"/>
          </ac:cxnSpMkLst>
        </pc:cxnChg>
        <pc:cxnChg chg="add mod">
          <ac:chgData name="Jonathan Bruno" userId="f38615c6285da759" providerId="LiveId" clId="{8B4FFD28-F163-49C8-86B0-ADADE2677760}" dt="2021-02-27T06:29:20.957" v="9" actId="1076"/>
          <ac:cxnSpMkLst>
            <pc:docMk/>
            <pc:sldMk cId="3865850517" sldId="256"/>
            <ac:cxnSpMk id="95" creationId="{CF53C85A-727C-4B80-B165-06444CF88243}"/>
          </ac:cxnSpMkLst>
        </pc:cxnChg>
        <pc:cxnChg chg="add mod">
          <ac:chgData name="Jonathan Bruno" userId="f38615c6285da759" providerId="LiveId" clId="{8B4FFD28-F163-49C8-86B0-ADADE2677760}" dt="2021-02-27T06:29:37.829" v="12" actId="1076"/>
          <ac:cxnSpMkLst>
            <pc:docMk/>
            <pc:sldMk cId="3865850517" sldId="256"/>
            <ac:cxnSpMk id="103" creationId="{9C5C3099-B546-43DA-A3D1-8EC7137FDB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E119-840D-4EFD-9DD5-F41DA5C6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E2B84-D4B7-41E3-96A6-8696FD3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22AF-2DCC-4D55-92B2-52B8345A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8D12-88C0-43AF-942D-6EBE212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CA40-83FC-4980-9873-59D5C078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023C-74AE-4615-BCC8-44E81788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2840-B687-4C9B-8665-948CC209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A7F9-4D62-45C7-9193-E214D29C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3E69-73E1-48ED-BBBC-68A325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37AE-5023-4BE8-9598-AB7A77FB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921CC-7071-4D3A-9DEC-0B98F2D23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655F4-46C5-4E9E-B174-ED396BF6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7DF6-0C7F-4E4F-887C-746BEB09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DD4A-EF80-460B-846E-5B0E2B32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87E-CD8C-4710-BC25-B129CAD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686B-85C1-4EC6-967C-42C5E134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80FB-7C36-4DE9-B184-CFBAA758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527B-833A-4687-A494-A2548D08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778E-9F1D-4E45-851F-1210EBE5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928C-FE4A-469F-B9FA-8115021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83B5-2D83-44F8-928F-F1352DA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AC322-C8F2-4E70-825A-F56D4E77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B394-7DCF-4C74-984C-1FD6907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C8B8-5F2F-49FD-862A-7168032A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1203-275D-41B9-AB3C-59B85C63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54A1-D5CB-4DC3-8A51-3D40A0F7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C59E-392A-42FD-AD39-C6BFD5CA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6FC56-5F6D-4CD3-B712-13D435D7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E7C7-7A7B-47F1-B9A9-AB859B2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AC31F-254D-42BF-8513-3687C0C0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0C153-1236-4D63-8858-11BD2101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84B-C877-4BC6-B36A-447936D9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E6B9-30FD-4EB5-B978-B9C62BA9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0B42-50DE-4DEC-9E93-1D54E100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B9E18-D095-4809-8171-814D8C45D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8435F-69D4-438A-8F6D-DA58A572E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73051-937E-4223-8B30-8F2A528B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9F15C-AE7C-455E-88F5-FD95D5EF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53401-4A1E-4B44-83C4-648425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EB2A-5D9A-40EB-87B2-A3AA5154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87D1F-15CB-4981-908C-8877F0B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78717-4B1B-492B-BDEB-2F620433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3BA96-5C12-4E72-8E6E-205DFC24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380AD-7ECB-4F85-B867-43E4F17A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2C389-3F89-4637-BE31-4A88421B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49BA-0B28-4D23-A9ED-1931DFA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C252-DCFD-4078-B16D-B24FA5FF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6D66-3156-4CA9-B0C4-D44D8D09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2428-577D-46A7-A1F9-D96FF8E25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027AB-2532-4803-BFA0-8F1D54EF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7B19B-932D-4886-BACD-968342F7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81347-6171-426C-9AFF-F6C58E66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69AE-D6FB-4387-A5D2-F328614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91193-0C12-4E4E-9839-ED6F14A6C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D81F-8055-4373-9BC8-118F6558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3AC6-D29F-487A-ABD8-4EFABFE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8B740-9C2E-4B37-A36B-B6DF8950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A2FD-FA93-466A-8486-55FA6B54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FE48D-0883-4B72-A903-309F38F1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24C4-7F81-420E-8378-ABF3033F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E6BE-4290-4920-A9A5-6EF84A538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E8FC-A24E-4C85-BBA9-104729F0F13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8512-C424-4795-A95D-A5D7A444A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7576-CFDF-4462-AAE7-31C8D8BB3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716DF44-8E65-4378-AC34-89673916240D}"/>
              </a:ext>
            </a:extLst>
          </p:cNvPr>
          <p:cNvSpPr/>
          <p:nvPr/>
        </p:nvSpPr>
        <p:spPr>
          <a:xfrm>
            <a:off x="5412258" y="726990"/>
            <a:ext cx="889687" cy="75582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0E30E562-97CF-4F94-845D-2A89EB6EB831}"/>
              </a:ext>
            </a:extLst>
          </p:cNvPr>
          <p:cNvSpPr/>
          <p:nvPr/>
        </p:nvSpPr>
        <p:spPr>
          <a:xfrm>
            <a:off x="4817589" y="1658881"/>
            <a:ext cx="2079026" cy="81243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number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8BB34D-D5C5-44ED-AF34-511C9DDC62C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857102" y="1482812"/>
            <a:ext cx="0" cy="17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7B25BD0C-F7D5-4B54-BBFC-08379AD04EE7}"/>
              </a:ext>
            </a:extLst>
          </p:cNvPr>
          <p:cNvSpPr/>
          <p:nvPr/>
        </p:nvSpPr>
        <p:spPr>
          <a:xfrm>
            <a:off x="4265406" y="2670908"/>
            <a:ext cx="3183385" cy="198529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Number%2==0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855FC-EC40-4222-9309-70139B8A422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857099" y="2471314"/>
            <a:ext cx="3" cy="19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74B77E-D0CE-4355-AFD3-B051590EF7B1}"/>
              </a:ext>
            </a:extLst>
          </p:cNvPr>
          <p:cNvSpPr txBox="1"/>
          <p:nvPr/>
        </p:nvSpPr>
        <p:spPr>
          <a:xfrm>
            <a:off x="3475881" y="3478891"/>
            <a:ext cx="4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6EF7-9A7E-4414-9A07-F0FDACE6674C}"/>
              </a:ext>
            </a:extLst>
          </p:cNvPr>
          <p:cNvSpPr txBox="1"/>
          <p:nvPr/>
        </p:nvSpPr>
        <p:spPr>
          <a:xfrm>
            <a:off x="7756402" y="3478891"/>
            <a:ext cx="4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15C6CCD7-A62E-4079-973D-4E95298DC3B3}"/>
              </a:ext>
            </a:extLst>
          </p:cNvPr>
          <p:cNvSpPr/>
          <p:nvPr/>
        </p:nvSpPr>
        <p:spPr>
          <a:xfrm>
            <a:off x="1789256" y="3879997"/>
            <a:ext cx="1860927" cy="117389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 number</a:t>
            </a: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6EBD078B-F7B9-41E9-92E3-DFEB11CBCA03}"/>
              </a:ext>
            </a:extLst>
          </p:cNvPr>
          <p:cNvSpPr/>
          <p:nvPr/>
        </p:nvSpPr>
        <p:spPr>
          <a:xfrm>
            <a:off x="8541814" y="3879997"/>
            <a:ext cx="1860927" cy="117389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Odd number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7E4934-C92D-448F-ACBE-972A9B245209}"/>
              </a:ext>
            </a:extLst>
          </p:cNvPr>
          <p:cNvCxnSpPr>
            <a:cxnSpLocks/>
            <a:stCxn id="16" idx="1"/>
            <a:endCxn id="20" idx="0"/>
          </p:cNvCxnSpPr>
          <p:nvPr/>
        </p:nvCxnSpPr>
        <p:spPr>
          <a:xfrm rot="10800000" flipV="1">
            <a:off x="2719721" y="3663557"/>
            <a:ext cx="756161" cy="216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06EFD4-9B0F-4F0B-A878-B8F6F1B0092B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>
          <a:xfrm>
            <a:off x="8238315" y="3663557"/>
            <a:ext cx="1233963" cy="216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4876100E-4734-4E85-9AE7-2AADBA1842B3}"/>
              </a:ext>
            </a:extLst>
          </p:cNvPr>
          <p:cNvSpPr/>
          <p:nvPr/>
        </p:nvSpPr>
        <p:spPr>
          <a:xfrm>
            <a:off x="5639492" y="5469924"/>
            <a:ext cx="435217" cy="44072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08FABDC-176E-42A2-BD46-205BDBB7532C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rot="16200000" flipH="1">
            <a:off x="4080393" y="3693215"/>
            <a:ext cx="416035" cy="3137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CDA08AC-2CB8-4993-96CA-8783C2D97CA3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 rot="5400000">
            <a:off x="7456673" y="3454318"/>
            <a:ext cx="416035" cy="3615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AD4610E-49FC-4132-A598-E03466F9A917}"/>
              </a:ext>
            </a:extLst>
          </p:cNvPr>
          <p:cNvSpPr/>
          <p:nvPr/>
        </p:nvSpPr>
        <p:spPr>
          <a:xfrm>
            <a:off x="5412256" y="6052210"/>
            <a:ext cx="889687" cy="75582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DB8C49-A63E-412D-8573-97200A7639C1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 flipH="1">
            <a:off x="5857100" y="5910648"/>
            <a:ext cx="1" cy="1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3C85A-727C-4B80-B165-06444CF88243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3957794" y="3663557"/>
            <a:ext cx="30761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5C3099-B546-43DA-A3D1-8EC7137FDB5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7448791" y="3663557"/>
            <a:ext cx="3076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jb74749@austin.eid.utexas.edu</dc:creator>
  <cp:lastModifiedBy>jb74749@austin.eid.utexas.edu</cp:lastModifiedBy>
  <cp:revision>3</cp:revision>
  <dcterms:created xsi:type="dcterms:W3CDTF">2021-02-27T06:02:39Z</dcterms:created>
  <dcterms:modified xsi:type="dcterms:W3CDTF">2021-02-27T06:29:40Z</dcterms:modified>
</cp:coreProperties>
</file>