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13AE5-7926-40D4-9A55-24AD84FC0EE6}" v="14" dt="2021-02-28T08:54:02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runo" userId="f38615c6285da759" providerId="LiveId" clId="{00B13AE5-7926-40D4-9A55-24AD84FC0EE6}"/>
    <pc:docChg chg="undo custSel modSld">
      <pc:chgData name="Jonathan Bruno" userId="f38615c6285da759" providerId="LiveId" clId="{00B13AE5-7926-40D4-9A55-24AD84FC0EE6}" dt="2021-02-28T08:56:30.887" v="323" actId="1076"/>
      <pc:docMkLst>
        <pc:docMk/>
      </pc:docMkLst>
      <pc:sldChg chg="addSp delSp modSp mod">
        <pc:chgData name="Jonathan Bruno" userId="f38615c6285da759" providerId="LiveId" clId="{00B13AE5-7926-40D4-9A55-24AD84FC0EE6}" dt="2021-02-28T08:56:30.887" v="323" actId="1076"/>
        <pc:sldMkLst>
          <pc:docMk/>
          <pc:sldMk cId="3865850517" sldId="256"/>
        </pc:sldMkLst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4" creationId="{A716DF44-8E65-4378-AC34-89673916240D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5" creationId="{0E30E562-97CF-4F94-845D-2A89EB6EB831}"/>
          </ac:spMkLst>
        </pc:spChg>
        <pc:spChg chg="add del mod">
          <ac:chgData name="Jonathan Bruno" userId="f38615c6285da759" providerId="LiveId" clId="{00B13AE5-7926-40D4-9A55-24AD84FC0EE6}" dt="2021-02-28T08:56:30.887" v="323" actId="1076"/>
          <ac:spMkLst>
            <pc:docMk/>
            <pc:sldMk cId="3865850517" sldId="256"/>
            <ac:spMk id="8" creationId="{7B25BD0C-F7D5-4B54-BBFC-08379AD04EE7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16" creationId="{AB74B77E-D0CE-4355-AFD3-B051590EF7B1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17" creationId="{CE2F6EF7-9A7E-4414-9A07-F0FDACE6674C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20" creationId="{15C6CCD7-A62E-4079-973D-4E95298DC3B3}"/>
          </ac:spMkLst>
        </pc:spChg>
        <pc:spChg chg="del">
          <ac:chgData name="Jonathan Bruno" userId="f38615c6285da759" providerId="LiveId" clId="{00B13AE5-7926-40D4-9A55-24AD84FC0EE6}" dt="2021-02-28T08:21:10.029" v="140" actId="478"/>
          <ac:spMkLst>
            <pc:docMk/>
            <pc:sldMk cId="3865850517" sldId="256"/>
            <ac:spMk id="21" creationId="{6EBD078B-F7B9-41E9-92E3-DFEB11CBCA03}"/>
          </ac:spMkLst>
        </pc:spChg>
        <pc:spChg chg="add 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22" creationId="{39CECF45-9778-42DB-8662-380026F40FB0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30" creationId="{4876100E-4734-4E85-9AE7-2AADBA1842B3}"/>
          </ac:spMkLst>
        </pc:spChg>
        <pc:spChg chg="add 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31" creationId="{DC8C0B1B-FD82-4642-BACB-A1E0570844E9}"/>
          </ac:spMkLst>
        </pc:spChg>
        <pc:spChg chg="add del mod">
          <ac:chgData name="Jonathan Bruno" userId="f38615c6285da759" providerId="LiveId" clId="{00B13AE5-7926-40D4-9A55-24AD84FC0EE6}" dt="2021-02-28T08:48:02.906" v="205" actId="478"/>
          <ac:spMkLst>
            <pc:docMk/>
            <pc:sldMk cId="3865850517" sldId="256"/>
            <ac:spMk id="34" creationId="{8EEA3710-6724-40F6-BFFE-94B15E04D2A6}"/>
          </ac:spMkLst>
        </pc:spChg>
        <pc:spChg chg="add 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35" creationId="{F1F2C77B-ED39-432B-9562-9F4EB846BDDA}"/>
          </ac:spMkLst>
        </pc:spChg>
        <pc:spChg chg="add 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46" creationId="{C87C969B-E227-4E97-B074-D2F9F9792CB3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50" creationId="{2AD4610E-49FC-4132-A598-E03466F9A917}"/>
          </ac:spMkLst>
        </pc:spChg>
        <pc:spChg chg="add 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88" creationId="{8E6B852D-991D-4EAA-BE38-3226CC8A355A}"/>
          </ac:spMkLst>
        </pc:sp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7" creationId="{078BB34D-D5C5-44ED-AF34-511C9DDC62CD}"/>
          </ac:cxnSpMkLst>
        </pc:cxnChg>
        <pc:cxnChg chg="mod">
          <ac:chgData name="Jonathan Bruno" userId="f38615c6285da759" providerId="LiveId" clId="{00B13AE5-7926-40D4-9A55-24AD84FC0EE6}" dt="2021-02-28T08:56:30.887" v="323" actId="1076"/>
          <ac:cxnSpMkLst>
            <pc:docMk/>
            <pc:sldMk cId="3865850517" sldId="256"/>
            <ac:cxnSpMk id="10" creationId="{A26855FC-EC40-4222-9309-70139B8A422B}"/>
          </ac:cxnSpMkLst>
        </pc:cxn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25" creationId="{FC7E4934-C92D-448F-ACBE-972A9B245209}"/>
          </ac:cxnSpMkLst>
        </pc:cxn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27" creationId="{2D06EFD4-9B0F-4F0B-A878-B8F6F1B0092B}"/>
          </ac:cxnSpMkLst>
        </pc:cxn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32" creationId="{508FABDC-176E-42A2-BD46-205BDBB7532C}"/>
          </ac:cxnSpMkLst>
        </pc:cxn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36" creationId="{0CDA08AC-2CB8-4993-96CA-8783C2D97CA3}"/>
          </ac:cxnSpMkLst>
        </pc:cxnChg>
        <pc:cxnChg chg="add 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37" creationId="{4E0F3884-A999-42AA-932A-5322AC126A23}"/>
          </ac:cxnSpMkLst>
        </pc:cxnChg>
        <pc:cxnChg chg="add del mod">
          <ac:chgData name="Jonathan Bruno" userId="f38615c6285da759" providerId="LiveId" clId="{00B13AE5-7926-40D4-9A55-24AD84FC0EE6}" dt="2021-02-28T08:52:24.764" v="256" actId="478"/>
          <ac:cxnSpMkLst>
            <pc:docMk/>
            <pc:sldMk cId="3865850517" sldId="256"/>
            <ac:cxnSpMk id="42" creationId="{54C9F559-F567-45ED-8A91-F90585863DCE}"/>
          </ac:cxnSpMkLst>
        </pc:cxn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70" creationId="{0EDB8C49-A63E-412D-8573-97200A7639C1}"/>
          </ac:cxnSpMkLst>
        </pc:cxnChg>
        <pc:cxnChg chg="add 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89" creationId="{0B589D8C-19DC-4239-8ABE-D27E945AD770}"/>
          </ac:cxnSpMkLst>
        </pc:cxnChg>
        <pc:cxnChg chg="add 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93" creationId="{4C630F99-D89A-4162-837F-12E3B930C332}"/>
          </ac:cxnSpMkLst>
        </pc:cxnChg>
        <pc:cxnChg chg="mod">
          <ac:chgData name="Jonathan Bruno" userId="f38615c6285da759" providerId="LiveId" clId="{00B13AE5-7926-40D4-9A55-24AD84FC0EE6}" dt="2021-02-28T08:56:30.887" v="323" actId="1076"/>
          <ac:cxnSpMkLst>
            <pc:docMk/>
            <pc:sldMk cId="3865850517" sldId="256"/>
            <ac:cxnSpMk id="95" creationId="{CF53C85A-727C-4B80-B165-06444CF88243}"/>
          </ac:cxnSpMkLst>
        </pc:cxnChg>
        <pc:cxnChg chg="add del mod">
          <ac:chgData name="Jonathan Bruno" userId="f38615c6285da759" providerId="LiveId" clId="{00B13AE5-7926-40D4-9A55-24AD84FC0EE6}" dt="2021-02-28T08:53:58.896" v="294" actId="478"/>
          <ac:cxnSpMkLst>
            <pc:docMk/>
            <pc:sldMk cId="3865850517" sldId="256"/>
            <ac:cxnSpMk id="99" creationId="{9584A9EA-2842-4845-ACB9-1C3EC84F3FF5}"/>
          </ac:cxnSpMkLst>
        </pc:cxnChg>
        <pc:cxnChg chg="add 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102" creationId="{693421F8-6F3D-495C-9DA8-F07860CC54D6}"/>
          </ac:cxnSpMkLst>
        </pc:cxnChg>
        <pc:cxnChg chg="mod">
          <ac:chgData name="Jonathan Bruno" userId="f38615c6285da759" providerId="LiveId" clId="{00B13AE5-7926-40D4-9A55-24AD84FC0EE6}" dt="2021-02-28T08:56:30.887" v="323" actId="1076"/>
          <ac:cxnSpMkLst>
            <pc:docMk/>
            <pc:sldMk cId="3865850517" sldId="256"/>
            <ac:cxnSpMk id="103" creationId="{9C5C3099-B546-43DA-A3D1-8EC7137FDB5E}"/>
          </ac:cxnSpMkLst>
        </pc:cxnChg>
        <pc:cxnChg chg="add 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106" creationId="{4E672C64-5276-4769-A742-6232C4BDFF03}"/>
          </ac:cxnSpMkLst>
        </pc:cxnChg>
      </pc:sldChg>
    </pc:docChg>
  </pc:docChgLst>
  <pc:docChgLst>
    <pc:chgData name="Jonathan Bruno" userId="f38615c6285da759" providerId="LiveId" clId="{8B4FFD28-F163-49C8-86B0-ADADE2677760}"/>
    <pc:docChg chg="undo custSel modSld">
      <pc:chgData name="Jonathan Bruno" userId="f38615c6285da759" providerId="LiveId" clId="{8B4FFD28-F163-49C8-86B0-ADADE2677760}" dt="2021-02-27T06:29:37.829" v="12" actId="1076"/>
      <pc:docMkLst>
        <pc:docMk/>
      </pc:docMkLst>
      <pc:sldChg chg="addSp delSp modSp mod">
        <pc:chgData name="Jonathan Bruno" userId="f38615c6285da759" providerId="LiveId" clId="{8B4FFD28-F163-49C8-86B0-ADADE2677760}" dt="2021-02-27T06:29:37.829" v="12" actId="1076"/>
        <pc:sldMkLst>
          <pc:docMk/>
          <pc:sldMk cId="3865850517" sldId="256"/>
        </pc:sldMkLst>
        <pc:spChg chg="mod">
          <ac:chgData name="Jonathan Bruno" userId="f38615c6285da759" providerId="LiveId" clId="{8B4FFD28-F163-49C8-86B0-ADADE2677760}" dt="2021-02-27T06:29:20.957" v="9" actId="1076"/>
          <ac:spMkLst>
            <pc:docMk/>
            <pc:sldMk cId="3865850517" sldId="256"/>
            <ac:spMk id="16" creationId="{AB74B77E-D0CE-4355-AFD3-B051590EF7B1}"/>
          </ac:spMkLst>
        </pc:spChg>
        <pc:spChg chg="mod">
          <ac:chgData name="Jonathan Bruno" userId="f38615c6285da759" providerId="LiveId" clId="{8B4FFD28-F163-49C8-86B0-ADADE2677760}" dt="2021-02-27T06:29:37.829" v="12" actId="1076"/>
          <ac:spMkLst>
            <pc:docMk/>
            <pc:sldMk cId="3865850517" sldId="256"/>
            <ac:spMk id="17" creationId="{CE2F6EF7-9A7E-4414-9A07-F0FDACE6674C}"/>
          </ac:spMkLst>
        </pc:spChg>
        <pc:cxnChg chg="add del mod">
          <ac:chgData name="Jonathan Bruno" userId="f38615c6285da759" providerId="LiveId" clId="{8B4FFD28-F163-49C8-86B0-ADADE2677760}" dt="2021-02-27T06:29:20.957" v="9" actId="1076"/>
          <ac:cxnSpMkLst>
            <pc:docMk/>
            <pc:sldMk cId="3865850517" sldId="256"/>
            <ac:cxnSpMk id="25" creationId="{FC7E4934-C92D-448F-ACBE-972A9B245209}"/>
          </ac:cxnSpMkLst>
        </pc:cxnChg>
        <pc:cxnChg chg="mod">
          <ac:chgData name="Jonathan Bruno" userId="f38615c6285da759" providerId="LiveId" clId="{8B4FFD28-F163-49C8-86B0-ADADE2677760}" dt="2021-02-27T06:29:37.829" v="12" actId="1076"/>
          <ac:cxnSpMkLst>
            <pc:docMk/>
            <pc:sldMk cId="3865850517" sldId="256"/>
            <ac:cxnSpMk id="27" creationId="{2D06EFD4-9B0F-4F0B-A878-B8F6F1B0092B}"/>
          </ac:cxnSpMkLst>
        </pc:cxnChg>
        <pc:cxnChg chg="add mod">
          <ac:chgData name="Jonathan Bruno" userId="f38615c6285da759" providerId="LiveId" clId="{8B4FFD28-F163-49C8-86B0-ADADE2677760}" dt="2021-02-27T06:29:20.957" v="9" actId="1076"/>
          <ac:cxnSpMkLst>
            <pc:docMk/>
            <pc:sldMk cId="3865850517" sldId="256"/>
            <ac:cxnSpMk id="95" creationId="{CF53C85A-727C-4B80-B165-06444CF88243}"/>
          </ac:cxnSpMkLst>
        </pc:cxnChg>
        <pc:cxnChg chg="add mod">
          <ac:chgData name="Jonathan Bruno" userId="f38615c6285da759" providerId="LiveId" clId="{8B4FFD28-F163-49C8-86B0-ADADE2677760}" dt="2021-02-27T06:29:37.829" v="12" actId="1076"/>
          <ac:cxnSpMkLst>
            <pc:docMk/>
            <pc:sldMk cId="3865850517" sldId="256"/>
            <ac:cxnSpMk id="103" creationId="{9C5C3099-B546-43DA-A3D1-8EC7137FDB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E8FC-A24E-4C85-BBA9-104729F0F13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716DF44-8E65-4378-AC34-89673916240D}"/>
              </a:ext>
            </a:extLst>
          </p:cNvPr>
          <p:cNvSpPr/>
          <p:nvPr/>
        </p:nvSpPr>
        <p:spPr>
          <a:xfrm>
            <a:off x="2934976" y="209550"/>
            <a:ext cx="691075" cy="56127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0E30E562-97CF-4F94-845D-2A89EB6EB831}"/>
              </a:ext>
            </a:extLst>
          </p:cNvPr>
          <p:cNvSpPr/>
          <p:nvPr/>
        </p:nvSpPr>
        <p:spPr>
          <a:xfrm>
            <a:off x="2564315" y="904844"/>
            <a:ext cx="1432396" cy="69348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float a, b, 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8BB34D-D5C5-44ED-AF34-511C9DDC62C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80513" y="770825"/>
            <a:ext cx="1" cy="1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7B25BD0C-F7D5-4B54-BBFC-08379AD04EE7}"/>
              </a:ext>
            </a:extLst>
          </p:cNvPr>
          <p:cNvSpPr/>
          <p:nvPr/>
        </p:nvSpPr>
        <p:spPr>
          <a:xfrm>
            <a:off x="2203211" y="1759770"/>
            <a:ext cx="2154604" cy="117916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a==b &amp;&amp; b==c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6855FC-EC40-4222-9309-70139B8A422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80513" y="1598331"/>
            <a:ext cx="0" cy="16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74B77E-D0CE-4355-AFD3-B051590EF7B1}"/>
              </a:ext>
            </a:extLst>
          </p:cNvPr>
          <p:cNvSpPr txBox="1"/>
          <p:nvPr/>
        </p:nvSpPr>
        <p:spPr>
          <a:xfrm>
            <a:off x="1512446" y="2221260"/>
            <a:ext cx="47841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6EF7-9A7E-4414-9A07-F0FDACE6674C}"/>
              </a:ext>
            </a:extLst>
          </p:cNvPr>
          <p:cNvSpPr txBox="1"/>
          <p:nvPr/>
        </p:nvSpPr>
        <p:spPr>
          <a:xfrm>
            <a:off x="4570168" y="2221260"/>
            <a:ext cx="3893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No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15C6CCD7-A62E-4079-973D-4E95298DC3B3}"/>
              </a:ext>
            </a:extLst>
          </p:cNvPr>
          <p:cNvSpPr/>
          <p:nvPr/>
        </p:nvSpPr>
        <p:spPr>
          <a:xfrm>
            <a:off x="106789" y="2573574"/>
            <a:ext cx="1046771" cy="66031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Equilateral triangle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7E4934-C92D-448F-ACBE-972A9B245209}"/>
              </a:ext>
            </a:extLst>
          </p:cNvPr>
          <p:cNvCxnSpPr>
            <a:cxnSpLocks/>
            <a:stCxn id="16" idx="1"/>
            <a:endCxn id="20" idx="0"/>
          </p:cNvCxnSpPr>
          <p:nvPr/>
        </p:nvCxnSpPr>
        <p:spPr>
          <a:xfrm rot="10800000" flipV="1">
            <a:off x="630176" y="2345364"/>
            <a:ext cx="882271" cy="228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06EFD4-9B0F-4F0B-A878-B8F6F1B0092B}"/>
              </a:ext>
            </a:extLst>
          </p:cNvPr>
          <p:cNvCxnSpPr>
            <a:cxnSpLocks/>
            <a:stCxn id="17" idx="3"/>
            <a:endCxn id="22" idx="0"/>
          </p:cNvCxnSpPr>
          <p:nvPr/>
        </p:nvCxnSpPr>
        <p:spPr>
          <a:xfrm>
            <a:off x="4959487" y="2345365"/>
            <a:ext cx="440028" cy="223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4876100E-4734-4E85-9AE7-2AADBA1842B3}"/>
              </a:ext>
            </a:extLst>
          </p:cNvPr>
          <p:cNvSpPr/>
          <p:nvPr/>
        </p:nvSpPr>
        <p:spPr>
          <a:xfrm>
            <a:off x="3115960" y="6076830"/>
            <a:ext cx="244810" cy="2479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08FABDC-176E-42A2-BD46-205BDBB7532C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rot="16200000" flipH="1">
            <a:off x="512799" y="3351264"/>
            <a:ext cx="2842942" cy="2608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CDA08AC-2CB8-4993-96CA-8783C2D97CA3}"/>
              </a:ext>
            </a:extLst>
          </p:cNvPr>
          <p:cNvCxnSpPr>
            <a:cxnSpLocks/>
            <a:stCxn id="35" idx="1"/>
            <a:endCxn id="31" idx="0"/>
          </p:cNvCxnSpPr>
          <p:nvPr/>
        </p:nvCxnSpPr>
        <p:spPr>
          <a:xfrm rot="10800000" flipV="1">
            <a:off x="3232858" y="3303655"/>
            <a:ext cx="155069" cy="570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2AD4610E-49FC-4132-A598-E03466F9A917}"/>
              </a:ext>
            </a:extLst>
          </p:cNvPr>
          <p:cNvSpPr/>
          <p:nvPr/>
        </p:nvSpPr>
        <p:spPr>
          <a:xfrm>
            <a:off x="2916655" y="6579224"/>
            <a:ext cx="643420" cy="5240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DB8C49-A63E-412D-8573-97200A7639C1}"/>
              </a:ext>
            </a:extLst>
          </p:cNvPr>
          <p:cNvCxnSpPr>
            <a:cxnSpLocks/>
            <a:stCxn id="30" idx="2"/>
            <a:endCxn id="50" idx="0"/>
          </p:cNvCxnSpPr>
          <p:nvPr/>
        </p:nvCxnSpPr>
        <p:spPr>
          <a:xfrm>
            <a:off x="3238365" y="6324737"/>
            <a:ext cx="0" cy="2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3C85A-727C-4B80-B165-06444CF88243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1990858" y="2345365"/>
            <a:ext cx="212353" cy="3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5C3099-B546-43DA-A3D1-8EC7137FDB5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4357815" y="2345365"/>
            <a:ext cx="212353" cy="3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39CECF45-9778-42DB-8662-380026F40FB0}"/>
              </a:ext>
            </a:extLst>
          </p:cNvPr>
          <p:cNvSpPr/>
          <p:nvPr/>
        </p:nvSpPr>
        <p:spPr>
          <a:xfrm>
            <a:off x="3954382" y="2568712"/>
            <a:ext cx="2890265" cy="14698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a!=b &amp;&amp; a!==c &amp;&amp; b!=c</a:t>
            </a:r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DC8C0B1B-FD82-4642-BACB-A1E0570844E9}"/>
              </a:ext>
            </a:extLst>
          </p:cNvPr>
          <p:cNvSpPr/>
          <p:nvPr/>
        </p:nvSpPr>
        <p:spPr>
          <a:xfrm>
            <a:off x="2709471" y="3874025"/>
            <a:ext cx="1046771" cy="66031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Scalene triangle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F2C77B-ED39-432B-9562-9F4EB846BDDA}"/>
              </a:ext>
            </a:extLst>
          </p:cNvPr>
          <p:cNvSpPr txBox="1"/>
          <p:nvPr/>
        </p:nvSpPr>
        <p:spPr>
          <a:xfrm>
            <a:off x="3387926" y="3179550"/>
            <a:ext cx="39010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Yes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0F3884-A999-42AA-932A-5322AC126A23}"/>
              </a:ext>
            </a:extLst>
          </p:cNvPr>
          <p:cNvCxnSpPr>
            <a:cxnSpLocks/>
            <a:stCxn id="35" idx="3"/>
            <a:endCxn id="22" idx="1"/>
          </p:cNvCxnSpPr>
          <p:nvPr/>
        </p:nvCxnSpPr>
        <p:spPr>
          <a:xfrm>
            <a:off x="3778034" y="3303655"/>
            <a:ext cx="176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rapezoid 45">
            <a:extLst>
              <a:ext uri="{FF2B5EF4-FFF2-40B4-BE49-F238E27FC236}">
                <a16:creationId xmlns:a16="http://schemas.microsoft.com/office/drawing/2014/main" id="{C87C969B-E227-4E97-B074-D2F9F9792CB3}"/>
              </a:ext>
            </a:extLst>
          </p:cNvPr>
          <p:cNvSpPr/>
          <p:nvPr/>
        </p:nvSpPr>
        <p:spPr>
          <a:xfrm>
            <a:off x="4875476" y="4781871"/>
            <a:ext cx="1046771" cy="66031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Isosceles triangle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6B852D-991D-4EAA-BE38-3226CC8A355A}"/>
              </a:ext>
            </a:extLst>
          </p:cNvPr>
          <p:cNvSpPr txBox="1"/>
          <p:nvPr/>
        </p:nvSpPr>
        <p:spPr>
          <a:xfrm>
            <a:off x="5204203" y="4286130"/>
            <a:ext cx="3893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No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589D8C-19DC-4239-8ABE-D27E945AD770}"/>
              </a:ext>
            </a:extLst>
          </p:cNvPr>
          <p:cNvCxnSpPr>
            <a:cxnSpLocks/>
            <a:stCxn id="22" idx="2"/>
            <a:endCxn id="88" idx="0"/>
          </p:cNvCxnSpPr>
          <p:nvPr/>
        </p:nvCxnSpPr>
        <p:spPr>
          <a:xfrm flipH="1">
            <a:off x="5398863" y="4038598"/>
            <a:ext cx="652" cy="247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C630F99-D89A-4162-837F-12E3B930C332}"/>
              </a:ext>
            </a:extLst>
          </p:cNvPr>
          <p:cNvCxnSpPr>
            <a:cxnSpLocks/>
            <a:stCxn id="88" idx="2"/>
            <a:endCxn id="46" idx="0"/>
          </p:cNvCxnSpPr>
          <p:nvPr/>
        </p:nvCxnSpPr>
        <p:spPr>
          <a:xfrm flipH="1">
            <a:off x="5398862" y="4534339"/>
            <a:ext cx="1" cy="24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93421F8-6F3D-495C-9DA8-F07860CC54D6}"/>
              </a:ext>
            </a:extLst>
          </p:cNvPr>
          <p:cNvCxnSpPr>
            <a:cxnSpLocks/>
            <a:stCxn id="46" idx="2"/>
            <a:endCxn id="30" idx="0"/>
          </p:cNvCxnSpPr>
          <p:nvPr/>
        </p:nvCxnSpPr>
        <p:spPr>
          <a:xfrm rot="5400000">
            <a:off x="4001292" y="4679259"/>
            <a:ext cx="634645" cy="2160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E672C64-5276-4769-A742-6232C4BDFF03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3232857" y="4534339"/>
            <a:ext cx="5508" cy="154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5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jb74749@austin.eid.utexas.edu</dc:creator>
  <cp:lastModifiedBy>jb74749@austin.eid.utexas.edu</cp:lastModifiedBy>
  <cp:revision>3</cp:revision>
  <dcterms:created xsi:type="dcterms:W3CDTF">2021-02-27T06:02:39Z</dcterms:created>
  <dcterms:modified xsi:type="dcterms:W3CDTF">2021-02-28T08:56:33Z</dcterms:modified>
</cp:coreProperties>
</file>