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4156ea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4156ea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4156ead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4156ead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4156ead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4156ea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4156ea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4156ea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4156ead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4156ea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4156ead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b4156ead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4156ead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4156ea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4156ead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4156ea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edfe25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edfe25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4156ea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4156ea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4156ea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4156ea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4156ea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4156ea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4156ea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4156ea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4156ead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4156ead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4156ea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4156ea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4156ea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b4156ea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onzalolavigna@gmail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rm.com/documentation/ihi0051/a/Interface-Signals/Transfer-signaling/Handshake-process?lang=en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s://www.xilinx.com/support/documentation/ip_documentation/axis_infrastructure_ip_suite/v1_1/pg085-axi4stream-infrastructure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hyperlink" Target="https://www.xilinx.com/support/documentation/ip_documentation/axis_infrastructure_ip_suite/v1_1/pg085-axi4stream-infrastructure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u/2/folders/1vd8Y5M5hvQPr2y9doFDwbJeGxxkJ7aZb" TargetMode="External"/><Relationship Id="rId4" Type="http://schemas.openxmlformats.org/officeDocument/2006/relationships/hyperlink" Target="https://docs.google.com/forms/d/e/1FAIpQLSfft_6uKg4g7DuKFp6WpEY4KCkab74CwTH_rxveGGpW1zIy1Q/viewform" TargetMode="External"/><Relationship Id="rId5" Type="http://schemas.openxmlformats.org/officeDocument/2006/relationships/hyperlink" Target="https://discord.gg/RyQqjw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37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Procesamiento Digital de Señales (PDS)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26350"/>
            <a:ext cx="42603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Maestría en sistemas embebidos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Universidad de Buenos Aires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MSE </a:t>
            </a:r>
            <a:r>
              <a:rPr lang="en" sz="1600"/>
              <a:t>5</a:t>
            </a:r>
            <a:r>
              <a:rPr lang="en" sz="1600"/>
              <a:t>Co2020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Clase 3 - </a:t>
            </a:r>
            <a:r>
              <a:rPr lang="en" sz="1900"/>
              <a:t>AXI y AXIS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Ing. Gonzalo Lavigna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gonzalolavigna@gmail.com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Wapp: +5492944326916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Colaboradores: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Pablo Slavkin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Federico Giordano Zacchigna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58154"/>
            <a:ext cx="2490801" cy="75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2175" l="4003" r="0" t="3253"/>
          <a:stretch/>
        </p:blipFill>
        <p:spPr>
          <a:xfrm>
            <a:off x="5329425" y="1753650"/>
            <a:ext cx="2769650" cy="26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AXI-Stream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35500" y="1076275"/>
            <a:ext cx="43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canal de las interfaces anteriores siguen la señalización de un AXI4-Stream.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tiene canal de dirección, sin lectura, ni escritura, siempre solo de Master a Slave.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Largo de burst ilimitado.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utilizan principalmente 4 señales: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TREADY (S → 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TDATA    </a:t>
            </a:r>
            <a:r>
              <a:rPr lang="en"/>
              <a:t>(M → 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TVALID   (M → 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TLAST    (M → S)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5674" l="2856" r="2875" t="3383"/>
          <a:stretch/>
        </p:blipFill>
        <p:spPr>
          <a:xfrm>
            <a:off x="4876800" y="906375"/>
            <a:ext cx="3992251" cy="24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650" y="3543900"/>
            <a:ext cx="3448525" cy="12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Nomenclatura Xilinx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235500" y="1076275"/>
            <a:ext cx="43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AXI MM (Memory Mapped) / AXI LITE.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AXI Stream.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076275"/>
            <a:ext cx="4213500" cy="367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aplicación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125" y="1228675"/>
            <a:ext cx="5697701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Señalización AXIS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19600" y="1069000"/>
            <a:ext cx="57321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 el siguiente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600"/>
              <a:t> encontramos la especificación para AXIS. </a:t>
            </a:r>
            <a:r>
              <a:rPr lang="en" sz="1600"/>
              <a:t>Más</a:t>
            </a:r>
            <a:r>
              <a:rPr lang="en" sz="1600"/>
              <a:t> información en la sección 2.2: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TVALID y TREADY determinan cuando la información es traspasada desde el master hacia el slave. Para que la transferencia se considere realizada ambas deben estar asserted.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Una vez TVALID es asserted el master no puede bajarlo.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 el esclavo hace un assert en TREADY es permitido que haga un desassert antes que venga el TVALID.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 flecha indica cuando la transferencia ocurrió.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 señal de TLAST se utiliza cuando tenemos paquetización. Si no se usa dejarlo en alto.</a:t>
            </a:r>
            <a:endParaRPr sz="16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00" y="133375"/>
            <a:ext cx="2818600" cy="14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7300" y="1768051"/>
            <a:ext cx="2818600" cy="14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8900" y="3374925"/>
            <a:ext cx="2818600" cy="15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1593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Cores Xilinx AXIS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7667" l="10443" r="11971" t="6369"/>
          <a:stretch/>
        </p:blipFill>
        <p:spPr>
          <a:xfrm>
            <a:off x="6154400" y="1246375"/>
            <a:ext cx="2190950" cy="30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19600" y="992800"/>
            <a:ext cx="57321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Antes de adaptar o realizar </a:t>
            </a:r>
            <a:r>
              <a:rPr lang="en" sz="1600"/>
              <a:t>algún</a:t>
            </a:r>
            <a:r>
              <a:rPr lang="en" sz="1600"/>
              <a:t> manejo sobre señales AXIS, fijarse si algun IP Core que pueda utilizar, ver el siguiente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 sz="1600"/>
              <a:t>. Entre ellos mencionamos: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AXI4-Stream Clock Converter</a:t>
            </a:r>
            <a:r>
              <a:rPr lang="en" sz="1600"/>
              <a:t>: Permite convertir desde dominios de reloj que son </a:t>
            </a:r>
            <a:r>
              <a:rPr lang="en" sz="1600"/>
              <a:t>sincrónicos</a:t>
            </a:r>
            <a:r>
              <a:rPr lang="en" sz="1600"/>
              <a:t> 1:N o N:1, como asincrónicos.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AXI4-Stream Data FIFO: </a:t>
            </a:r>
            <a:r>
              <a:rPr lang="en" sz="1600"/>
              <a:t>Permite profundidades desde 16 a 32678 en potencia de 2. Permite tambien conversión de clock.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AXI4-Stream Data Width Converter</a:t>
            </a:r>
            <a:r>
              <a:rPr lang="en" sz="1600"/>
              <a:t>: Permite adaptar los largos de TDATA en </a:t>
            </a:r>
            <a:r>
              <a:rPr lang="en" sz="1600"/>
              <a:t>relación</a:t>
            </a:r>
            <a:r>
              <a:rPr lang="en" sz="1600"/>
              <a:t> 1:N o N:1.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AXI4-Stream Switch: </a:t>
            </a:r>
            <a:r>
              <a:rPr lang="en" sz="1600"/>
              <a:t>Permite hacer la interconexión entre 16 slaves y 16 masters.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1593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Compatibilidad AXI a AXIS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7667" l="10443" r="11971" t="6369"/>
          <a:stretch/>
        </p:blipFill>
        <p:spPr>
          <a:xfrm>
            <a:off x="6154400" y="1170175"/>
            <a:ext cx="2190950" cy="30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119600" y="992800"/>
            <a:ext cx="57321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Antes de adaptar o realizar algún manejo sobre señales AXIS, fijarse si algun IP Core que pueda utilizar, ver el siguiente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 sz="1600"/>
              <a:t>. Entre ellos mencionamos: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AXI4-Stream Clock Converter</a:t>
            </a:r>
            <a:r>
              <a:rPr lang="en" sz="1600"/>
              <a:t>: Permite convertir desde dominios de reloj que son sincrónicos 1:N o N:1, como asincrónicos.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AXI4-Stream Data FIFO: </a:t>
            </a:r>
            <a:r>
              <a:rPr lang="en" sz="1600"/>
              <a:t>Permite profundidades desde 16 a 32678 en potencia de 2. Permite tambien conversión de clock.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AXI4-Stream Data Width Converter</a:t>
            </a:r>
            <a:r>
              <a:rPr lang="en" sz="1600"/>
              <a:t>: Permite adaptar los largos de TDATA en relación 1:N o N:1.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AXI4-Stream Switch: </a:t>
            </a:r>
            <a:r>
              <a:rPr lang="en" sz="1600"/>
              <a:t>Permite hacer la interconexión entre 16 slaves y 16 masters.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Compatibilidad AXI a AXIS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01" y="850650"/>
            <a:ext cx="6021099" cy="32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3735" r="2631" t="2562"/>
          <a:stretch/>
        </p:blipFill>
        <p:spPr>
          <a:xfrm>
            <a:off x="5249700" y="3379425"/>
            <a:ext cx="3755900" cy="1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217700" y="850650"/>
            <a:ext cx="27879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Xilinx nos provee la infraestructura para poder pasar desde un AXI-MM hacia un AXIS y hacer sistemas como el de la Figura a la izquierda. 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¿Como empezar?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545" y="939575"/>
            <a:ext cx="4834520" cy="386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465" y="636725"/>
            <a:ext cx="3746936" cy="231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150" y="3044475"/>
            <a:ext cx="3051175" cy="20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de Interés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Directorio Google Drive: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https://drive.google.com/drive/u/2/folders/1vd8Y5M5hvQPr2y9doFDwbJeGxxkJ7aZb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Encuesta Anónima: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https://docs.google.com/forms/d/e/1FAIpQLSfft_6uKg4g7DuKFp6WpEY4KCkab74CwTH_rxveGGpW1zIy1Q/viewform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Grupo Discord: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https://discord.gg/RyQqjwu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ZynQ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997" y="1344913"/>
            <a:ext cx="5268626" cy="32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ZynQ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3100" y="1178550"/>
            <a:ext cx="468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 arquitectura Zynq-7000 AP SoC consiste en dos secciones: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PS: Sistema de Procesamiento.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Basado en un doble </a:t>
            </a:r>
            <a:r>
              <a:rPr lang="en" sz="1600"/>
              <a:t>núcleo</a:t>
            </a:r>
            <a:r>
              <a:rPr lang="en" sz="1600"/>
              <a:t> ARM Cortex </a:t>
            </a:r>
            <a:r>
              <a:rPr lang="en" sz="1600"/>
              <a:t>A9</a:t>
            </a:r>
            <a:r>
              <a:rPr lang="en" sz="1600"/>
              <a:t>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Múltiples</a:t>
            </a:r>
            <a:r>
              <a:rPr lang="en" sz="1600"/>
              <a:t> periféricos.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Núcleo de silicio (hard core).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PL: Lógica Programable.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Comparte la misma lógica de toda la la serie 7.</a:t>
            </a:r>
            <a:endParaRPr sz="16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295" y="1157295"/>
            <a:ext cx="39311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 Memoria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3100" y="1152475"/>
            <a:ext cx="497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 procesador A9 </a:t>
            </a:r>
            <a:r>
              <a:rPr lang="en" sz="1600"/>
              <a:t>utiliza</a:t>
            </a:r>
            <a:r>
              <a:rPr lang="en" sz="1600"/>
              <a:t> direccionamiento de 32 bits.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Todos los </a:t>
            </a:r>
            <a:r>
              <a:rPr lang="en" sz="1600"/>
              <a:t>periféricos tanto de la PS como de la PL</a:t>
            </a:r>
            <a:r>
              <a:rPr lang="en" sz="1600"/>
              <a:t> se mapean a una dirección de memoria.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Todos los </a:t>
            </a:r>
            <a:r>
              <a:rPr lang="en" sz="1600"/>
              <a:t>periféricos</a:t>
            </a:r>
            <a:r>
              <a:rPr lang="en" sz="1600"/>
              <a:t> que se encuentran en la PL son mapeados: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0x4000_000 y 0x7FFF_FFFF → GP0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0x8000_000 y 0xBFFF_FFFF → GP1</a:t>
            </a:r>
            <a:endParaRPr sz="16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973" y="996175"/>
            <a:ext cx="3361050" cy="3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700" l="0" r="0" t="0"/>
          <a:stretch/>
        </p:blipFill>
        <p:spPr>
          <a:xfrm>
            <a:off x="1033500" y="1093925"/>
            <a:ext cx="7491024" cy="3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Terminología AXI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88" y="1195388"/>
            <a:ext cx="65246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AXI4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9300" y="1152475"/>
            <a:ext cx="40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También</a:t>
            </a:r>
            <a:r>
              <a:rPr lang="en"/>
              <a:t> conocido como “Full AXI” o “AXI MM” o “AXI Memory Mapped”.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pueden hacer burst hasta 256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Ancho de dato </a:t>
            </a:r>
            <a:r>
              <a:rPr lang="en"/>
              <a:t>parametrizable</a:t>
            </a:r>
            <a:r>
              <a:rPr lang="en"/>
              <a:t> de 8/32/64/256/512/1024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175" y="1248421"/>
            <a:ext cx="4320926" cy="33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AXI4-Lite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59300" y="1152475"/>
            <a:ext cx="40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permite ráfagas.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Ancho de dato fijo de 32 bits o 64 bits. Xilinx solo permite 32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Poca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Utilizando el AXI-Interconnect puede realizarse la conexión a un bus Full AXI.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 para interfaces de registro.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575" y="1200450"/>
            <a:ext cx="4320925" cy="33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