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49c1d5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49c1d5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49c1d5d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49c1d5d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49c1d5d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49c1d5d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49c1d5d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49c1d5d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49c1d5d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49c1d5d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49c1d5d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49c1d5d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49c1d5d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49c1d5d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49c1d5d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49c1d5d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49c1d5d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49c1d5d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b49c1d5d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b49c1d5d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edfe25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edfe25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49c1d5d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49c1d5d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49c1d5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49c1d5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01378c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01378c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4156ea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4156ea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49c1d5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49c1d5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49c1d5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49c1d5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49c1d5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49c1d5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49c1d5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49c1d5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49c1d5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49c1d5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49c1d5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49c1d5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onzalolavigna@gmail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u/2/folders/1vd8Y5M5hvQPr2y9doFDwbJeGxxkJ7aZb" TargetMode="External"/><Relationship Id="rId4" Type="http://schemas.openxmlformats.org/officeDocument/2006/relationships/hyperlink" Target="https://docs.google.com/forms/d/e/1FAIpQLSfft_6uKg4g7DuKFp6WpEY4KCkab74CwTH_rxveGGpW1zIy1Q/viewform" TargetMode="External"/><Relationship Id="rId5" Type="http://schemas.openxmlformats.org/officeDocument/2006/relationships/hyperlink" Target="https://discord.gg/RyQqjw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francof2a/fxpmath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37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Procesamiento Digital de Señales (PDS)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26350"/>
            <a:ext cx="42603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Maestría en sistemas embebidos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Universidad de Buenos Aires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MSE 7Co2022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Aritmética de Punto Fijo.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Ing. Gonzalo Lavigna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gonzalolavigna@gmail.com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Wapp: +5492944326916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58154"/>
            <a:ext cx="2490801" cy="75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2175" l="4003" r="0" t="3253"/>
          <a:stretch/>
        </p:blipFill>
        <p:spPr>
          <a:xfrm>
            <a:off x="5329425" y="1753650"/>
            <a:ext cx="2769650" cy="26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059475"/>
            <a:ext cx="8520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Como vemos la posición del MSB es fundamental para la determinación del complemento a dos, ya que </a:t>
            </a:r>
            <a:r>
              <a:rPr lang="en" sz="1600"/>
              <a:t>ahí</a:t>
            </a:r>
            <a:r>
              <a:rPr lang="en" sz="1600"/>
              <a:t> se encuentra la información del signo. Esto trae aparejado un </a:t>
            </a:r>
            <a:r>
              <a:rPr lang="en" sz="1600"/>
              <a:t>inconveniente</a:t>
            </a:r>
            <a:r>
              <a:rPr lang="en" sz="1600"/>
              <a:t> en la representación cuando se realizan operaciones </a:t>
            </a:r>
            <a:r>
              <a:rPr lang="en" sz="1600"/>
              <a:t>aritméticas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 ejemplo en una representación de 4 bits hacer la cuenta 7 + 1 = 8, no tiene posible representación ya que nos da el valor 0b1000 el cual es -8.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 esto se hace el escalado para evitar esta </a:t>
            </a:r>
            <a:r>
              <a:rPr lang="en" sz="1600"/>
              <a:t>problemática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Extensión de signo: </a:t>
            </a:r>
            <a:r>
              <a:rPr lang="en" sz="1600"/>
              <a:t>El signo puede ser extendido copiando el bit de signo y extenderlo la cantidad de bits que necesitamos. En complemento a dos esto no cambia el valor pero si lo vemos como un no signado el valor cambia.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Scale Down: </a:t>
            </a:r>
            <a:r>
              <a:rPr lang="en" sz="1600"/>
              <a:t>Cuando tenemos un </a:t>
            </a:r>
            <a:r>
              <a:rPr lang="en" sz="1600"/>
              <a:t>número</a:t>
            </a:r>
            <a:r>
              <a:rPr lang="en" sz="1600"/>
              <a:t> redundante de bits de signo, estos se pueden ir descartando ya que los mismos no afectan al valor del número.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79" y="1130450"/>
            <a:ext cx="5131850" cy="37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Qn.m → </a:t>
            </a:r>
            <a:r>
              <a:rPr lang="en"/>
              <a:t>Aritmética</a:t>
            </a:r>
            <a:r>
              <a:rPr lang="en"/>
              <a:t> de punto fijo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515125" y="1044175"/>
            <a:ext cx="8520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 mayoría de los algoritmos de DSP se implementan primero en punto flotante doble </a:t>
            </a:r>
            <a:r>
              <a:rPr lang="en" sz="1600"/>
              <a:t>precisión usando herramientas como Matlab o Python.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Bibliografía menciona pasar el algoritmo a C / C++, para entender cómo funciona efectivamente el algoritmo. Ya que los toolbox esconden detalles de la implementación.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 la nomenclatura Qn.m, la n indica la cantidad de bits a la izquierda de la coma y el m indica la cantidad de bits a la derecha de la coma. Por lo tanto un número en complemento a dos puede ser expresado puede ser expresado como:</a:t>
            </a:r>
            <a:endParaRPr sz="16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75" y="3248800"/>
            <a:ext cx="57435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42300"/>
            <a:ext cx="3506219" cy="9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189425" y="3842250"/>
            <a:ext cx="4846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Por ejemplo esta </a:t>
            </a:r>
            <a:r>
              <a:rPr lang="en" sz="1600"/>
              <a:t>sería</a:t>
            </a:r>
            <a:r>
              <a:rPr lang="en" sz="1600"/>
              <a:t> la representación de un </a:t>
            </a:r>
            <a:r>
              <a:rPr lang="en" sz="1600"/>
              <a:t>número</a:t>
            </a:r>
            <a:r>
              <a:rPr lang="en" sz="1600"/>
              <a:t> signado con </a:t>
            </a:r>
            <a:r>
              <a:rPr lang="en" sz="1600"/>
              <a:t>precisión</a:t>
            </a:r>
            <a:r>
              <a:rPr lang="en" sz="1600"/>
              <a:t> Q2,7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Qn.m → Aritmética de punto fijo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188" y="1550225"/>
            <a:ext cx="5563628" cy="26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Qn.m → Aritmética de punto fijo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38650" y="1044175"/>
            <a:ext cx="87972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 ejemplo para convertir de un </a:t>
            </a:r>
            <a:r>
              <a:rPr lang="en" sz="1600"/>
              <a:t>número</a:t>
            </a:r>
            <a:r>
              <a:rPr lang="en" sz="1600"/>
              <a:t> de punto fijo a un número Qn.m lo que tenemos que hacer es traer los bits decimales a la parte entera.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 realizar esto multiplicamos el valor en punto flotante 2**m y </a:t>
            </a:r>
            <a:r>
              <a:rPr lang="en" sz="1600"/>
              <a:t>después</a:t>
            </a:r>
            <a:r>
              <a:rPr lang="en" sz="1600"/>
              <a:t> nos quedamos solamente con la parte entera. (</a:t>
            </a:r>
            <a:r>
              <a:rPr lang="en" sz="1600"/>
              <a:t>Después</a:t>
            </a:r>
            <a:r>
              <a:rPr lang="en" sz="1600"/>
              <a:t> queda a criterio si uno hace el truncamiento o el redondeo).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Después hay que ver si hay saturación, para esto hay que chequear si es mayor al </a:t>
            </a:r>
            <a:r>
              <a:rPr lang="en" sz="1600"/>
              <a:t>número</a:t>
            </a:r>
            <a:r>
              <a:rPr lang="en" sz="1600"/>
              <a:t> máximo positivo o menor al menor </a:t>
            </a:r>
            <a:r>
              <a:rPr lang="en" sz="1600"/>
              <a:t>número</a:t>
            </a:r>
            <a:r>
              <a:rPr lang="en" sz="1600"/>
              <a:t> negativo.</a:t>
            </a:r>
            <a:endParaRPr sz="16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25" y="2505975"/>
            <a:ext cx="38862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073" y="3831075"/>
            <a:ext cx="3310700" cy="1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punto fijo (Alternativas)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076275"/>
            <a:ext cx="85206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Signado (S) o No signado (U)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</a:t>
            </a:r>
            <a:r>
              <a:rPr lang="en"/>
              <a:t> de bits totales  = NB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</a:t>
            </a:r>
            <a:r>
              <a:rPr lang="en"/>
              <a:t> de bits enteros = NBI = NB - NBF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</a:t>
            </a:r>
            <a:r>
              <a:rPr lang="en"/>
              <a:t> de bits fraccionales = </a:t>
            </a:r>
            <a:r>
              <a:rPr lang="en"/>
              <a:t>NBF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00" y="2643050"/>
            <a:ext cx="34671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388" y="2969138"/>
            <a:ext cx="42576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644363" y="2516675"/>
            <a:ext cx="35514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Nomenclatura S(NB,NBF)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punto fijo (Alternativas)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425" y="1103200"/>
            <a:ext cx="5172450" cy="3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 y Multiplicación en Punto Fijo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0762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Tanto para la suma como la multiplicación es importante alinear siempre las comas.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las operaciones de suma se agrega siempre un bit adicional en la parte entera.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suma de dos </a:t>
            </a:r>
            <a:r>
              <a:rPr lang="en"/>
              <a:t>números</a:t>
            </a:r>
            <a:r>
              <a:rPr lang="en"/>
              <a:t> Q1.7 con máxima </a:t>
            </a:r>
            <a:r>
              <a:rPr lang="en"/>
              <a:t>precisión</a:t>
            </a:r>
            <a:r>
              <a:rPr lang="en"/>
              <a:t> da un </a:t>
            </a:r>
            <a:r>
              <a:rPr lang="en"/>
              <a:t>número</a:t>
            </a:r>
            <a:r>
              <a:rPr lang="en"/>
              <a:t> Q2.7.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las operaciones de multiplicación se considera la suma de los bits de ambos operadores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multiplicación de Qn1.m1 con un Qn2.m2 el resultado va a ser un Q (n1 + n2).(m1 + m2)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multiplicación de un </a:t>
            </a:r>
            <a:r>
              <a:rPr lang="en"/>
              <a:t>número</a:t>
            </a:r>
            <a:r>
              <a:rPr lang="en"/>
              <a:t> Q1.7 con otra Q1.7 , para trabajar con </a:t>
            </a:r>
            <a:r>
              <a:rPr lang="en"/>
              <a:t>máxima</a:t>
            </a:r>
            <a:r>
              <a:rPr lang="en"/>
              <a:t> </a:t>
            </a:r>
            <a:r>
              <a:rPr lang="en"/>
              <a:t>precisión</a:t>
            </a:r>
            <a:r>
              <a:rPr lang="en"/>
              <a:t> necesitamos colocar el resultado en Q2.14 o S(16,14).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vemos realizar muchas multiplicaciones y/o sumas esto lleva a que un sistema digital pueda crecer indefinidamente.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¿Por ejemplo </a:t>
            </a:r>
            <a:r>
              <a:rPr lang="en"/>
              <a:t>qué</a:t>
            </a:r>
            <a:r>
              <a:rPr lang="en"/>
              <a:t> </a:t>
            </a:r>
            <a:r>
              <a:rPr lang="en"/>
              <a:t>decisión</a:t>
            </a:r>
            <a:r>
              <a:rPr lang="en"/>
              <a:t> tomar ante un sistema realimentado?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36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 y saturación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0762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ejemplo para el siguiente sistema digital tenemos ese problema: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achicar la parte entera se utilizan </a:t>
            </a:r>
            <a:r>
              <a:rPr lang="en"/>
              <a:t>técnicas</a:t>
            </a:r>
            <a:r>
              <a:rPr lang="en"/>
              <a:t> como overflow / saturación.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38" y="394875"/>
            <a:ext cx="23717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00" y="2695824"/>
            <a:ext cx="4498376" cy="19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 rotWithShape="1">
          <a:blip r:embed="rId5">
            <a:alphaModFix/>
          </a:blip>
          <a:srcRect b="0" l="2781" r="1294" t="4076"/>
          <a:stretch/>
        </p:blipFill>
        <p:spPr>
          <a:xfrm>
            <a:off x="5017000" y="2647750"/>
            <a:ext cx="3688075" cy="18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Truncado y Redondeo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</a:t>
            </a:r>
            <a:r>
              <a:rPr lang="en"/>
              <a:t>técnicas</a:t>
            </a:r>
            <a:r>
              <a:rPr lang="en"/>
              <a:t> de truncado y redondeo se aplican a la parte fraccional.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Truncado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la multiplicación de </a:t>
            </a:r>
            <a:r>
              <a:rPr lang="en"/>
              <a:t>números</a:t>
            </a:r>
            <a:r>
              <a:rPr lang="en"/>
              <a:t> de punto fijo la cantidad de bits aumenta. Por lo tanto para reducir la cantidad de bits fraccionales directamente se descartar.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Qn1.m1 es truncado a Qn1.m2 donde m2 &lt; m1.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75" y="3602488"/>
            <a:ext cx="43815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de Interés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Directorio Google Drive: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https://drive.google.com/drive/u/2/folders/1vd8Y5M5hvQPr2y9doFDwbJeGxxkJ7aZb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Encuesta Anónima: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https://docs.google.com/forms/d/e/1FAIpQLSfft_6uKg4g7DuKFp6WpEY4KCkab74CwTH_rxveGGpW1zIy1Q/viewform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Grupo Discord: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https://discord.gg/RyQqjwu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Truncado y Redondeo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Redondeo seguido de truncado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Muchas veces el truncamiento produce un </a:t>
            </a:r>
            <a:r>
              <a:rPr lang="en"/>
              <a:t>sesgo</a:t>
            </a:r>
            <a:r>
              <a:rPr lang="en"/>
              <a:t> o “bias”, por eso es preferible realizar directamente redondeo.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esto se suma un 1, a la derecha del bit que deseamos reducir. Al </a:t>
            </a:r>
            <a:r>
              <a:rPr lang="en"/>
              <a:t>número</a:t>
            </a:r>
            <a:r>
              <a:rPr lang="en"/>
              <a:t> resultante luego se le realiza el truncamiento.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ejemplo para el caso anterior el resultado en vez de ser 7.25 es 7.5 el cual es </a:t>
            </a:r>
            <a:r>
              <a:rPr lang="en"/>
              <a:t>más</a:t>
            </a:r>
            <a:r>
              <a:rPr lang="en"/>
              <a:t> cercano al valor original que es 7.4375.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Truncado y Redondeo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450"/>
            <a:ext cx="8839199" cy="189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Libreria Recomendada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803" y="1115775"/>
            <a:ext cx="5345174" cy="37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sistemas de procesamiento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13" y="1140875"/>
            <a:ext cx="52761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882950" y="1152475"/>
            <a:ext cx="29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Matlab /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 / C++.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Verilog / VHDL.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Punto fijo versus Punto flotante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</a:t>
            </a:r>
            <a:r>
              <a:rPr lang="en"/>
              <a:t>formato</a:t>
            </a:r>
            <a:r>
              <a:rPr lang="en"/>
              <a:t> de punto flotante almacena en forma de exponente y mantisa.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Punto flotante una vez realizada una operación el HW escala la mantisa y el exponente. Esto hace que el HW de punto flotante sea </a:t>
            </a:r>
            <a:r>
              <a:rPr lang="en"/>
              <a:t>más</a:t>
            </a:r>
            <a:r>
              <a:rPr lang="en"/>
              <a:t> caro en </a:t>
            </a:r>
            <a:r>
              <a:rPr lang="en"/>
              <a:t>término</a:t>
            </a:r>
            <a:r>
              <a:rPr lang="en"/>
              <a:t> de </a:t>
            </a:r>
            <a:r>
              <a:rPr lang="en"/>
              <a:t>área</a:t>
            </a:r>
            <a:r>
              <a:rPr lang="en"/>
              <a:t> y potencia.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HW de punto fijo, no realiza el seguimiento del punto decimal, sino que esto queda bajo la responsabilidad del desarrollador. Si el resultado de un </a:t>
            </a:r>
            <a:r>
              <a:rPr lang="en"/>
              <a:t>cálculo</a:t>
            </a:r>
            <a:r>
              <a:rPr lang="en"/>
              <a:t> cae fuera del rango tenemos </a:t>
            </a:r>
            <a:r>
              <a:rPr lang="en"/>
              <a:t>pérdida</a:t>
            </a:r>
            <a:r>
              <a:rPr lang="en"/>
              <a:t> o </a:t>
            </a:r>
            <a:r>
              <a:rPr lang="en"/>
              <a:t>corrupción</a:t>
            </a:r>
            <a:r>
              <a:rPr lang="en"/>
              <a:t> de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Esto obliga que se tenga que probar con un gran rango de datos con distinta potencia para ver que no hay overflow.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Complemento a Dos.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lo general en los algoritmos de DSP, la señal analogica primero es digitalizada y luego procesada. Estos se guardan en N-bit, que pueden ser tratados como signados o no signados.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son no signados el valor representa magnitud.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son signados a estos bits pueden darse distintos significados: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Complemento a 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Complemento a 2. (A continuación vamos a trabajar con esta representación)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Signo y Magnitud.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CSD, canonic sign digit.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950" y="2358575"/>
            <a:ext cx="15621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punto fijo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97" y="1127275"/>
            <a:ext cx="3974999" cy="34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098" y="745550"/>
            <a:ext cx="2433776" cy="42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 el bit </a:t>
            </a:r>
            <a:r>
              <a:rPr lang="en" sz="1600"/>
              <a:t>más</a:t>
            </a:r>
            <a:r>
              <a:rPr lang="en" sz="1600"/>
              <a:t> significativo (a_n-1) es ‘0’, el </a:t>
            </a:r>
            <a:r>
              <a:rPr lang="en" sz="1600"/>
              <a:t>número</a:t>
            </a:r>
            <a:r>
              <a:rPr lang="en" sz="1600"/>
              <a:t> es positivo y el resto de los bits indican la magnitud.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Si el bit más significativo (a_n-1) es ‘1’, el número es negativo y el número se interpreta de la siguiente forma: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Siendo mas generales: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25" y="1648000"/>
            <a:ext cx="21145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625" y="2839650"/>
            <a:ext cx="27527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500" y="3907875"/>
            <a:ext cx="22669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1024800"/>
            <a:ext cx="279082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3574075"/>
            <a:ext cx="8520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 curioso observar que en muchos sistemas cuando representamos estos </a:t>
            </a:r>
            <a:r>
              <a:rPr lang="en" sz="1600"/>
              <a:t>números</a:t>
            </a:r>
            <a:r>
              <a:rPr lang="en" sz="1600"/>
              <a:t> en representación no signada es: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Por ejemplo -3 en la representación de 4 bits es 0b1101, lo cual interpretado como no signado es 16 - 3 = 13</a:t>
            </a:r>
            <a:endParaRPr sz="1600"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23821" l="0" r="0" t="10699"/>
          <a:stretch/>
        </p:blipFill>
        <p:spPr>
          <a:xfrm>
            <a:off x="3493100" y="3991400"/>
            <a:ext cx="742950" cy="2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059475"/>
            <a:ext cx="8520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 complemento a dos de un </a:t>
            </a:r>
            <a:r>
              <a:rPr lang="en" sz="1600"/>
              <a:t>número</a:t>
            </a:r>
            <a:r>
              <a:rPr lang="en" sz="1600"/>
              <a:t> signado, se refiere al negativo de dicho </a:t>
            </a:r>
            <a:r>
              <a:rPr lang="en" sz="1600"/>
              <a:t>número</a:t>
            </a:r>
            <a:r>
              <a:rPr lang="en" sz="1600"/>
              <a:t>. Esto se puede realizar de la siguiente manera: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Invertir todos los bits.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Sumar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Aunque esto implique un sumador en la realidad las herramientas lo terminan realizando de una manera </a:t>
            </a:r>
            <a:r>
              <a:rPr lang="en" sz="1600"/>
              <a:t>más</a:t>
            </a:r>
            <a:r>
              <a:rPr lang="en" sz="1600"/>
              <a:t> eficiente.</a:t>
            </a:r>
            <a:endParaRPr sz="16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848" y="2955525"/>
            <a:ext cx="2922875" cy="2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