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6cfc0864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6cfc0864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76cfc0864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76cfc0864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6cfc0864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76cfc0864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6cfc0864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76cfc0864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6cfc0864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6cfc0864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6cfc0864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6cfc0864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6cfc0864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6cfc0864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Single Board Computers (SBC)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Ventajas: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mainline del kernel de linux soporta el SoC AM335x.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Comunidad muy grande de desarrolladores.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Hardware libre y ampliamente probado/testeado.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necesita de microSD.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Desventajas: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Precio elevado (comparado con otras SBC disponibles).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133" name="Google Shape;133;p24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1343550"/>
            <a:ext cx="8520600" cy="24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Beagle Bone Black</a:t>
            </a:r>
            <a:endParaRPr sz="8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Beagle Bone Black es una SBC producida por Texas Instruments.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Pensada para ser una plataforma de desarrollo de bajo costo y mantenida por la comunidad.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Dos puntos importantes de esta SBC que la han hecho muy popular: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Hardware libre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Software libre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año 2008 se anuncia el lanzamiento de una SBC con un SoC OMAP3530 corriendo a 720 MHz.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SoC </a:t>
            </a:r>
            <a:r>
              <a:rPr lang="es-419"/>
              <a:t>contenía</a:t>
            </a:r>
            <a:r>
              <a:rPr lang="es-419"/>
              <a:t> un Cortex A8.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Su nombre comercial era BeagleBoard.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Sufrió</a:t>
            </a:r>
            <a:r>
              <a:rPr lang="es-419"/>
              <a:t> modificaciones y actualizaciones </a:t>
            </a:r>
            <a:br>
              <a:rPr lang="es-419"/>
            </a:br>
            <a:r>
              <a:rPr lang="es-419"/>
              <a:t>a </a:t>
            </a:r>
            <a:r>
              <a:rPr lang="es-419"/>
              <a:t>través</a:t>
            </a:r>
            <a:r>
              <a:rPr lang="es-419"/>
              <a:t> de los años.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6298" l="6537" r="6528" t="11687"/>
          <a:stretch/>
        </p:blipFill>
        <p:spPr>
          <a:xfrm>
            <a:off x="6351650" y="2422285"/>
            <a:ext cx="2792350" cy="2634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año 2011 se lanza un nuevo modelo: BeagleBone.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Ya no producida por Texas Instruments, sino por BeagleBoard.org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Equipaba un SoC AM3358/9.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Contenía un Cortex A8 corriendo </a:t>
            </a:r>
            <a:br>
              <a:rPr lang="es-419"/>
            </a:br>
            <a:r>
              <a:rPr lang="es-419"/>
              <a:t>a 720 MHz.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8125" y="2088226"/>
            <a:ext cx="3964700" cy="30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el año 2013 se lanza un nuevo modelo: BeagleBone Black.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Mejora algunos aspectos: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 Frecuencia de clock 1 GHz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RAM 512 MB, 800 MHz.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Flash eMMC 2 GB.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Incluye HDMI.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Equipa un SoC Sitara AM3358.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7250" y="2158325"/>
            <a:ext cx="4186750" cy="27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 b="27049" l="0" r="0" t="0"/>
          <a:stretch/>
        </p:blipFill>
        <p:spPr>
          <a:xfrm>
            <a:off x="1646417" y="713100"/>
            <a:ext cx="5851158" cy="429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8913" y="713100"/>
            <a:ext cx="5986175" cy="437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Beagle Bone Black</a:t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28" y="713100"/>
            <a:ext cx="6634047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