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6d652bc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6d652bc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49dce4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49dce4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949dce45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949dce45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49dce45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49dce45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49dce45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49dce45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49dce45b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49dce45b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49dce45b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49dce45b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49dce45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49dce45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e98d10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e98d10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e98d109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e98d109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98d109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e98d109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0e345ed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0e345ed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e345ed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0e345ed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2d12bc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2d12bc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2d12bcc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2d12bcc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2d12bcc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2d12bcc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2d12bcc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2d12bcc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92d12bcc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92d12bcc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2d12bcc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2d12bcc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2d12bcc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2d12bcc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2d12bcc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2d12bcc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2d12bcc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2d12bcc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2d12bcc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2d12bcc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2d12bcc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2d12bcc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2d12bccf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92d12bcc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2d12bccf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2d12bcc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2d12bcc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2d12bcc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2d12bccf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2d12bccf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2d12bcc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2d12bcc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6d652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6d652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6d652b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6d652b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26d652b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26d652b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26d652bc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26d652bc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26d652bc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26d652bc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denx.de/wiki/U-Boo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Bootloaders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primera etapa del bootloader debe ser programada en esta dirección.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Que el chip sea NOR es mandatorio dado que permite Acceso aleatorio (una memoria NAND no lo permite).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Ya no es muy </a:t>
            </a:r>
            <a:r>
              <a:rPr lang="es-419"/>
              <a:t>común</a:t>
            </a:r>
            <a:r>
              <a:rPr lang="es-419"/>
              <a:t> porque es muy poco </a:t>
            </a:r>
            <a:r>
              <a:rPr lang="es-419"/>
              <a:t>práctico</a:t>
            </a:r>
            <a:r>
              <a:rPr lang="es-419"/>
              <a:t> y requiere un chip flash NOR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 caso es cuando la CPU tiene el </a:t>
            </a:r>
            <a:r>
              <a:rPr lang="es-419"/>
              <a:t>código</a:t>
            </a:r>
            <a:r>
              <a:rPr lang="es-419"/>
              <a:t> de booteo integrado en ROM.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Ejemplos: BootROM en CPUs AT91, “ROM Code” en OMAP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pequeño </a:t>
            </a:r>
            <a:r>
              <a:rPr lang="es-419"/>
              <a:t>código</a:t>
            </a:r>
            <a:r>
              <a:rPr lang="es-419"/>
              <a:t> es capaz de cargar un bootloader stage 1 desde un dispositivo de almacenamiento.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dispositivo de almacenamiento es usualmente una MMC, NAND, flash SPI,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stage 1 del bootloader es limitado en tamaño dado las limitaciones de hardware (cargado en SRAM).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Aclaración</a:t>
            </a:r>
            <a:r>
              <a:rPr lang="es-419"/>
              <a:t>: la SRAM es </a:t>
            </a:r>
            <a:r>
              <a:rPr lang="es-419"/>
              <a:t>más</a:t>
            </a:r>
            <a:r>
              <a:rPr lang="es-419"/>
              <a:t> </a:t>
            </a:r>
            <a:r>
              <a:rPr lang="es-419"/>
              <a:t>rápida</a:t>
            </a:r>
            <a:r>
              <a:rPr lang="es-419"/>
              <a:t> y usualmente </a:t>
            </a:r>
            <a:r>
              <a:rPr lang="es-419"/>
              <a:t>más</a:t>
            </a:r>
            <a:r>
              <a:rPr lang="es-419"/>
              <a:t> cara que la DRAM, por lo que usualmente es pequeña.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stage 1 del bootloader puede ser provisto por el CPU vendor o bien ser un proyecto de comunidad.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primer nivel de bootloader debe inicializar la DRAM y otro hardware para cargar el segundo stage del bootloader.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772875"/>
            <a:ext cx="60090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EJEMPLO</a:t>
            </a:r>
            <a:r>
              <a:rPr lang="es-419"/>
              <a:t>: Booteo de un ARM Atmel AT91.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RomBoot</a:t>
            </a:r>
            <a:r>
              <a:rPr lang="es-419"/>
              <a:t>: Trata de encontrar una imagen valida de bootstrap desde varios lugares.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encontrada se carga en SRAM (DRAM </a:t>
            </a:r>
            <a:r>
              <a:rPr lang="es-419"/>
              <a:t>todavía</a:t>
            </a:r>
            <a:r>
              <a:rPr lang="es-419"/>
              <a:t> no inicializada).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Limitación</a:t>
            </a:r>
            <a:r>
              <a:rPr lang="es-419"/>
              <a:t> de tamaño: 4KB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posible ninguna </a:t>
            </a:r>
            <a:r>
              <a:rPr lang="es-419"/>
              <a:t>interacción</a:t>
            </a:r>
            <a:r>
              <a:rPr lang="es-419"/>
              <a:t> con el usuario.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175" y="733100"/>
            <a:ext cx="2070350" cy="42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772875"/>
            <a:ext cx="60090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AT91Bootstrap: </a:t>
            </a:r>
            <a:r>
              <a:rPr lang="es-419"/>
              <a:t>corre desde SRAM.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Inicializa la DRAM, el controlador NAND o el SPI.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Carga el segundo stage de bootloader en RAM. No es posible </a:t>
            </a:r>
            <a:r>
              <a:rPr lang="es-419"/>
              <a:t>interacción</a:t>
            </a:r>
            <a:r>
              <a:rPr lang="es-419"/>
              <a:t> con usr.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U-Boot</a:t>
            </a:r>
            <a:r>
              <a:rPr lang="es-419"/>
              <a:t>. Corre desde RAM, inicializa algunos otros dispositivos de hardware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Carga la imagen de kernel a RAM y provee ya una </a:t>
            </a:r>
            <a:r>
              <a:rPr lang="es-419"/>
              <a:t>línea</a:t>
            </a:r>
            <a:r>
              <a:rPr lang="es-419"/>
              <a:t> de comandos (shell).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175" y="733100"/>
            <a:ext cx="2070350" cy="42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772875"/>
            <a:ext cx="60090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EJEMPLO</a:t>
            </a:r>
            <a:r>
              <a:rPr lang="es-419"/>
              <a:t>: Booteo de un ARM TI OMAP3.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ROM Code</a:t>
            </a:r>
            <a:r>
              <a:rPr lang="es-419"/>
              <a:t>: trata de encontrar una imagen bootstrap </a:t>
            </a:r>
            <a:r>
              <a:rPr lang="es-419"/>
              <a:t>válida</a:t>
            </a:r>
            <a:r>
              <a:rPr lang="es-419"/>
              <a:t> de varios lugares.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Carga la imagen bootstrap en SRAM o RAM (la RAM puede ser inicializada).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Tamaño limitado a 64KB.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es posible la </a:t>
            </a:r>
            <a:r>
              <a:rPr lang="es-419"/>
              <a:t>interacción</a:t>
            </a:r>
            <a:r>
              <a:rPr lang="es-419"/>
              <a:t> del usuario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675" y="703625"/>
            <a:ext cx="2014775" cy="43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772875"/>
            <a:ext cx="60090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X-Loader o U-Boot:</a:t>
            </a:r>
            <a:r>
              <a:rPr lang="es-419"/>
              <a:t> Corre desde SRAM, inicializa la DRAM, MMC, NAND.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Carga el bootloader secundario en RAM y lo inicia. No es posible </a:t>
            </a:r>
            <a:r>
              <a:rPr lang="es-419"/>
              <a:t>interacción</a:t>
            </a:r>
            <a:r>
              <a:rPr lang="es-419"/>
              <a:t> de usr.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archivo es llamado </a:t>
            </a:r>
            <a:r>
              <a:rPr b="1" lang="es-419"/>
              <a:t>MLO.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U-Boot:</a:t>
            </a:r>
            <a:r>
              <a:rPr lang="es-419"/>
              <a:t> Corre desde RAM. Inicializa otros dispositivos de hardware.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Carga la imagen de kernel en RAM y lo inicia.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7675" y="703625"/>
            <a:ext cx="2014775" cy="43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Enfoque en el main bootloader, que es la parte </a:t>
            </a:r>
            <a:r>
              <a:rPr lang="es-419"/>
              <a:t>genérica que ofrece las funcionalidades más importantes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Hay varios bootloaders </a:t>
            </a:r>
            <a:r>
              <a:rPr lang="es-419"/>
              <a:t>genéricos</a:t>
            </a:r>
            <a:r>
              <a:rPr lang="es-419"/>
              <a:t> open-source. Los </a:t>
            </a:r>
            <a:r>
              <a:rPr lang="es-419"/>
              <a:t>más</a:t>
            </a:r>
            <a:r>
              <a:rPr lang="es-419"/>
              <a:t> populares son: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U-Boot</a:t>
            </a:r>
            <a:r>
              <a:rPr lang="es-419"/>
              <a:t>. El bootloader universal, </a:t>
            </a:r>
            <a:r>
              <a:rPr lang="es-419"/>
              <a:t>más</a:t>
            </a:r>
            <a:r>
              <a:rPr lang="es-419"/>
              <a:t> utilizado para ARM. De-facto </a:t>
            </a:r>
            <a:r>
              <a:rPr lang="es-419"/>
              <a:t>estándar</a:t>
            </a:r>
            <a:r>
              <a:rPr lang="es-419"/>
              <a:t> hoy en dia.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Barebox</a:t>
            </a:r>
            <a:r>
              <a:rPr lang="es-419"/>
              <a:t>. Un bootloader de arquitectura neutral. Mejor diseño y mejor </a:t>
            </a:r>
            <a:r>
              <a:rPr lang="es-419"/>
              <a:t>código</a:t>
            </a:r>
            <a:r>
              <a:rPr lang="es-419"/>
              <a:t>, pero no tiene tanto soporte como U-boot.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 - BeagleBone Black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88" y="807400"/>
            <a:ext cx="2397826" cy="41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 - BeagleBone Black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900" y="1112150"/>
            <a:ext cx="549592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Bootloaders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Secuencia de booteo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U-Boot como bootloader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 - BeagleBone Black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900" y="865500"/>
            <a:ext cx="3796211" cy="41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1971300"/>
            <a:ext cx="85206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U-Boot</a:t>
            </a:r>
            <a:endParaRPr sz="6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proyecto U-Boot es un </a:t>
            </a:r>
            <a:r>
              <a:rPr lang="es-419"/>
              <a:t>típico</a:t>
            </a:r>
            <a:r>
              <a:rPr lang="es-419"/>
              <a:t> proyecto de software libre.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Licencia GPLv2 (la misma que utiliza Linux).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Disponible de forma gratuita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aquí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Muy bien documentado.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las fuentes </a:t>
            </a:r>
            <a:r>
              <a:rPr lang="es-419"/>
              <a:t>están</a:t>
            </a:r>
            <a:r>
              <a:rPr lang="es-419"/>
              <a:t> disponibles a </a:t>
            </a:r>
            <a:r>
              <a:rPr lang="es-419"/>
              <a:t>través</a:t>
            </a:r>
            <a:r>
              <a:rPr lang="es-419"/>
              <a:t> de un repositorio Git.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Desde el 2008 sigue un calendario de releases por intervalos regulares (cada tres meses).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vez que se clona el repositorio, accedemos al directorio </a:t>
            </a:r>
            <a:r>
              <a:rPr b="1" lang="es-419"/>
              <a:t>include/configs/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este directorio existe un archivo por cada hardware soportado.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archivos definen: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tipo de CPU utilizada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Los </a:t>
            </a:r>
            <a:r>
              <a:rPr lang="es-419"/>
              <a:t>periféricos</a:t>
            </a:r>
            <a:r>
              <a:rPr lang="es-419"/>
              <a:t> y sus configuraciones.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Las funcionalidades que deben ser incluidas en U-boot al compilar.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fin de cuentas, los archivos mencionados son simples headers (.h) que contienen constantes de preprocesador.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puede verse en </a:t>
            </a:r>
            <a:r>
              <a:rPr lang="es-419"/>
              <a:t>más</a:t>
            </a:r>
            <a:r>
              <a:rPr lang="es-419"/>
              <a:t> detalle en el archivo README.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Dentro del archivo se pueden ajustar las constantes para agregar o quitar funcionalidades.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Asumiendo que la SBC a utilizar esta soportada por U-boot, </a:t>
            </a:r>
            <a:r>
              <a:rPr lang="es-419"/>
              <a:t>debería</a:t>
            </a:r>
            <a:r>
              <a:rPr lang="es-419"/>
              <a:t> haber una entrada correspondiente en </a:t>
            </a:r>
            <a:r>
              <a:rPr b="1" lang="es-419"/>
              <a:t>boards.cfg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en el caso del kernel de linux, U-boot debe ser configurado antes de ser compilado.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se hace mediante el comando </a:t>
            </a:r>
            <a:r>
              <a:rPr b="1" lang="es-419"/>
              <a:t>make BOARDNAME_config.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BOARDNAME</a:t>
            </a:r>
            <a:r>
              <a:rPr lang="es-419"/>
              <a:t> es el nombre de la SBC, como se muestra en la primer columna de </a:t>
            </a:r>
            <a:r>
              <a:rPr b="1" lang="es-419"/>
              <a:t>boards.cfg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Antes de compilar, el cross-compilador debe estar disponible en la variable </a:t>
            </a:r>
            <a:r>
              <a:rPr b="1" lang="es-419"/>
              <a:t>PATH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la misma manera que para el kernel se debe especificar el cross-compilador ( </a:t>
            </a:r>
            <a:r>
              <a:rPr b="1" lang="es-419"/>
              <a:t>make CROSS_COMPILE=arm-linux-</a:t>
            </a:r>
            <a:r>
              <a:rPr lang="es-419"/>
              <a:t>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resultado de la </a:t>
            </a:r>
            <a:r>
              <a:rPr lang="es-419"/>
              <a:t>compilación</a:t>
            </a:r>
            <a:r>
              <a:rPr lang="es-419"/>
              <a:t> sera un archivo llamado </a:t>
            </a:r>
            <a:r>
              <a:rPr b="1" lang="es-419"/>
              <a:t>u-boot.bin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archivo es la imagen de U-Boot.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Dependiendo de la SBC utilizada, puede haber otros archivos generados: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u-boot.img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MLO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u-boot.kwb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etc...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utilizar U-boot generalmente es necesario instalarlo en una memoria flash, </a:t>
            </a:r>
            <a:r>
              <a:rPr lang="es-419"/>
              <a:t>así</a:t>
            </a:r>
            <a:r>
              <a:rPr lang="es-419"/>
              <a:t> ejecutarse por el hardware.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Dependiendo el hardware, la </a:t>
            </a:r>
            <a:r>
              <a:rPr lang="es-419"/>
              <a:t>instalación</a:t>
            </a:r>
            <a:r>
              <a:rPr lang="es-419"/>
              <a:t> de U-Boot se hace de distintas maneras: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CPU provee alguna clase de monitor </a:t>
            </a:r>
            <a:r>
              <a:rPr lang="es-419"/>
              <a:t>específico</a:t>
            </a:r>
            <a:r>
              <a:rPr lang="es-419"/>
              <a:t> de booteo, con el cual el usuario puede comunicarse mediante el puerto serie.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CPU bootea primero sobre un dispositivo removible (MMC) antes de bootear desde uno fijo (NAND).</a:t>
            </a:r>
            <a:endParaRPr/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En este caso, es necesario bootear desde MMC para cargar una nueva </a:t>
            </a:r>
            <a:r>
              <a:rPr lang="es-419"/>
              <a:t>versión</a:t>
            </a:r>
            <a:r>
              <a:rPr lang="es-419"/>
              <a:t> en NAND.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Dependiendo el hardware, la instalación de U-Boot se hace de distintas maneras: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U-Boot ya está instalado, y puede ser utilizado para grabar una nueva versión de U-Boot.</a:t>
            </a:r>
            <a:endParaRPr/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En este caso hay que tener sumo cuidado: si la nueva versión de U-boot no funciona, la SBC será un hermoso pisapapeles.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SBC provee una interfaz JTAG que permite grabar sobre la memoria flash de manera remota, sin necesidad de correr un sistema en la SBC.</a:t>
            </a:r>
            <a:endParaRPr/>
          </a:p>
          <a:p>
            <a:pPr indent="-330200" lvl="2" marL="1371600" rtl="0" algn="l">
              <a:spcBef>
                <a:spcPts val="1000"/>
              </a:spcBef>
              <a:spcAft>
                <a:spcPts val="0"/>
              </a:spcAft>
              <a:buSzPts val="1600"/>
              <a:buChar char="■"/>
            </a:pPr>
            <a:r>
              <a:rPr lang="es-419"/>
              <a:t>Esto permite rescatar la SBC si el bootloader no funciona.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consola de U-Boot ofrece un set de comandos </a:t>
            </a:r>
            <a:r>
              <a:rPr lang="es-419"/>
              <a:t>útiles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Podemos destacar algunos: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Flash information (NOR y SPI): </a:t>
            </a:r>
            <a:r>
              <a:rPr b="1" lang="es-419"/>
              <a:t>flinfo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NAND flash information: </a:t>
            </a:r>
            <a:r>
              <a:rPr b="1" lang="es-419"/>
              <a:t>nand info</a:t>
            </a:r>
            <a:endParaRPr b="1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Version details: </a:t>
            </a:r>
            <a:r>
              <a:rPr b="1" lang="es-419"/>
              <a:t>version</a:t>
            </a:r>
            <a:br>
              <a:rPr b="1"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set de comandos depende de la </a:t>
            </a:r>
            <a:r>
              <a:rPr lang="es-419"/>
              <a:t>configuración</a:t>
            </a:r>
            <a:r>
              <a:rPr lang="es-419"/>
              <a:t> de U-boot.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382400"/>
            <a:ext cx="85206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Secuencia de booteo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Otros comandos </a:t>
            </a:r>
            <a:r>
              <a:rPr lang="es-419"/>
              <a:t>útiles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help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boot</a:t>
            </a:r>
            <a:r>
              <a:rPr lang="es-419"/>
              <a:t>. Corre el comando boot por defecto, guardado en </a:t>
            </a:r>
            <a:r>
              <a:rPr b="1" lang="es-419"/>
              <a:t>bootcmd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bootm</a:t>
            </a:r>
            <a:r>
              <a:rPr lang="es-419"/>
              <a:t> &lt;addrr&gt;. Inicia una imagen de kernel almacenada en la </a:t>
            </a:r>
            <a:r>
              <a:rPr lang="es-419"/>
              <a:t>dirección</a:t>
            </a:r>
            <a:r>
              <a:rPr lang="es-419"/>
              <a:t> RAM especificada.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ext2load</a:t>
            </a:r>
            <a:r>
              <a:rPr lang="es-419"/>
              <a:t> carga un archivo desde un fs ext2 en RAM.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fatload</a:t>
            </a:r>
            <a:r>
              <a:rPr lang="es-419"/>
              <a:t> </a:t>
            </a:r>
            <a:r>
              <a:rPr lang="es-419"/>
              <a:t>carga un archivo desde un fs fat en RAM.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tftp</a:t>
            </a:r>
            <a:r>
              <a:rPr lang="es-419"/>
              <a:t> carga un archivo desde la red en RAM.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ping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Otros comandos útiles: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loadb, loads, loady </a:t>
            </a:r>
            <a:r>
              <a:rPr lang="es-419"/>
              <a:t>cargan un archivo desde la línea serie a RAM.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usb</a:t>
            </a:r>
            <a:r>
              <a:rPr lang="es-419"/>
              <a:t>. Inicializa y controla el subsystem USB, utilizado </a:t>
            </a:r>
            <a:r>
              <a:rPr lang="es-419"/>
              <a:t>más</a:t>
            </a:r>
            <a:r>
              <a:rPr lang="es-419"/>
              <a:t> que nada para dispositivos de almacenamiento USB.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mmc</a:t>
            </a:r>
            <a:r>
              <a:rPr lang="es-419"/>
              <a:t> Inicializa y controla el subsystem MMC, utilizado para memorias SD.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nand</a:t>
            </a:r>
            <a:r>
              <a:rPr lang="es-419"/>
              <a:t> para leer, escribir y borrar contenidos en flash NAND.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erase, protect, cp</a:t>
            </a:r>
            <a:r>
              <a:rPr lang="es-419"/>
              <a:t>, para borrar, modificar </a:t>
            </a:r>
            <a:r>
              <a:rPr lang="es-419"/>
              <a:t>protección</a:t>
            </a:r>
            <a:r>
              <a:rPr lang="es-419"/>
              <a:t> y escribir sobre flash NOR.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Otros comandos útiles: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md</a:t>
            </a:r>
            <a:r>
              <a:rPr lang="es-419"/>
              <a:t> muestra los contenidos de memoria. Es útil para chequear lo que está cargado en RAM.</a:t>
            </a:r>
            <a:br>
              <a:rPr lang="es-419"/>
            </a:b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mm</a:t>
            </a:r>
            <a:r>
              <a:rPr lang="es-419"/>
              <a:t> modifica contenidos en memoria. Útil para modificar directamente registros de hardware para testeo.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U-boot puede ser configurado mediante variables de ambiente, afectando el comportamiento de distintos comandos.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variables de ambiente se cargan desde flash a RAM, en el momento que U-boot inicia.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hace que puedan ser modificadas y guardadas para persistencia entre PORs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Hay una ubicacion dedicada en flash/MMC para guardar el environment de U-boot, definido en el archivo de </a:t>
            </a:r>
            <a:r>
              <a:rPr lang="es-419"/>
              <a:t>configuración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Comandos para manipular las variables de ambiente (environment):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printenv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printenv &lt;</a:t>
            </a:r>
            <a:r>
              <a:rPr lang="es-419"/>
              <a:t>variable-</a:t>
            </a:r>
            <a:r>
              <a:rPr lang="es-419"/>
              <a:t>name&gt;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setenv &lt;</a:t>
            </a:r>
            <a:r>
              <a:rPr lang="es-419"/>
              <a:t>variable-name</a:t>
            </a:r>
            <a:r>
              <a:rPr lang="es-419"/>
              <a:t>&gt; &lt;</a:t>
            </a:r>
            <a:r>
              <a:rPr lang="es-419"/>
              <a:t>variable-value</a:t>
            </a:r>
            <a:r>
              <a:rPr lang="es-419"/>
              <a:t>&gt;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editenv &lt;variable-name&gt;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saveenv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Variables de ambiente importantes: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bootcmd</a:t>
            </a:r>
            <a:r>
              <a:rPr lang="es-419"/>
              <a:t>. Contiene el comando que U-Boot ejecuta automaticamente luego de un delay configurable si el proceso no se interrumpe.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bootargs</a:t>
            </a:r>
            <a:r>
              <a:rPr lang="es-419"/>
              <a:t>. Contiene los argumentos que se pasan al kernel de linux.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serverip</a:t>
            </a:r>
            <a:r>
              <a:rPr lang="es-419"/>
              <a:t> contiene la direccion IP para comandos relacionados con network.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ipaddr</a:t>
            </a:r>
            <a:r>
              <a:rPr lang="es-419"/>
              <a:t> contiene el IP que utiliza U-Boot.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netmask</a:t>
            </a:r>
            <a:r>
              <a:rPr lang="es-419"/>
              <a:t> contiene la mascara de subred.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ethaddr</a:t>
            </a:r>
            <a:r>
              <a:rPr lang="es-419"/>
              <a:t> es la direccion MAC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Variables de ambiente importantes: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bootdelay</a:t>
            </a:r>
            <a:r>
              <a:rPr lang="es-419"/>
              <a:t> es el delay en segundos antes de que U-Boot ejecute bootcmd.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autostart</a:t>
            </a:r>
            <a:r>
              <a:rPr lang="es-419"/>
              <a:t> cuando está seteada a “yes”, hace que U-Boot inicie automáticamente una imagen que se cargó en memoria.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variables de ambiente pueden contener pequeños scripts para ejecutar varios comandos y testear el resultado de ellos.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muy útil para automatizar en proceso de booteo o de upgrade.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pueden encadenar varios comandos separándolos con 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pueden hacer test utilizando: </a:t>
            </a:r>
            <a:br>
              <a:rPr lang="es-419"/>
            </a:br>
            <a:r>
              <a:rPr b="1" lang="es-419"/>
              <a:t>if command ; then ... ; else ... ; fi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scripts deben correrse mediante </a:t>
            </a:r>
            <a:r>
              <a:rPr b="1" lang="es-419"/>
              <a:t>run &lt;variable-name&gt;.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hacer referencia a otras variables utilizando </a:t>
            </a:r>
            <a:r>
              <a:rPr b="1" lang="es-419"/>
              <a:t>${var-name}.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EJEMPLO</a:t>
            </a:r>
            <a:r>
              <a:rPr lang="es-419"/>
              <a:t>: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/>
              <a:t>setenv mmc-boot ’if fatload mmc 0 80000000 boot.ini; then source; else if fatload mmc 0 80000000 uImage; then run mmc-bootargs; bootm; fi; fi’</a:t>
            </a:r>
            <a:endParaRPr i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U-Boot es mayormente utilizado para cargar y bootear una imagen de kernel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permite cambiar la imagen de kernel y el root filesystem cargado en flash.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archivos deben necesariamente intercambiarse entre el target y el host, esto es posible mediante: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Network (muy practico y rapido).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Memoria SD (mucho </a:t>
            </a:r>
            <a:r>
              <a:rPr lang="es-419"/>
              <a:t>más</a:t>
            </a:r>
            <a:r>
              <a:rPr lang="es-419"/>
              <a:t> lento y tedioso).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Puerto Serie (extremadamente lento).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2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5" name="Google Shape;305;p52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U-Boot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Cargarlo en la SBC (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Práctica</a:t>
            </a: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II)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Interactuar con U-boot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bootloader es </a:t>
            </a:r>
            <a:r>
              <a:rPr lang="es-419"/>
              <a:t>básicamente</a:t>
            </a:r>
            <a:r>
              <a:rPr lang="es-419"/>
              <a:t> una porción de código que </a:t>
            </a:r>
            <a:r>
              <a:rPr lang="es-419"/>
              <a:t>efectúa</a:t>
            </a:r>
            <a:r>
              <a:rPr lang="es-419"/>
              <a:t> las siguientes tareas: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Inicialización</a:t>
            </a:r>
            <a:r>
              <a:rPr lang="es-419"/>
              <a:t> de hardware </a:t>
            </a:r>
            <a:r>
              <a:rPr lang="es-419"/>
              <a:t>básica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Carga de una </a:t>
            </a:r>
            <a:r>
              <a:rPr lang="es-419"/>
              <a:t>aplicación</a:t>
            </a:r>
            <a:r>
              <a:rPr lang="es-419"/>
              <a:t> binaria, usualmente un kernel de OS.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carga se hace desde un dispositivo de almacenamiento, red u otro tipo de memoria no </a:t>
            </a:r>
            <a:r>
              <a:rPr lang="es-419"/>
              <a:t>volátil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Puede (o no) tener posibilidad de </a:t>
            </a:r>
            <a:r>
              <a:rPr lang="es-419"/>
              <a:t>descompresión</a:t>
            </a:r>
            <a:r>
              <a:rPr lang="es-419"/>
              <a:t> para la aplicación binaria.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Ejecución</a:t>
            </a:r>
            <a:r>
              <a:rPr lang="es-419"/>
              <a:t> de la </a:t>
            </a:r>
            <a:r>
              <a:rPr lang="es-419"/>
              <a:t>aplicación</a:t>
            </a:r>
            <a:r>
              <a:rPr lang="es-419"/>
              <a:t> binaria.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11" name="Google Shape;311;p53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 de todas las prestaciones </a:t>
            </a:r>
            <a:r>
              <a:rPr lang="es-419"/>
              <a:t>básicas</a:t>
            </a:r>
            <a:r>
              <a:rPr lang="es-419"/>
              <a:t> mencionadas, los bootloaders suelen tener un shell para ejecutar comandos.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Estos comandos pueden ser: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Cargar datos desde memoria o desde una red.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Inspección</a:t>
            </a:r>
            <a:r>
              <a:rPr lang="es-419"/>
              <a:t> de memoria.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Diagnósticos</a:t>
            </a:r>
            <a:r>
              <a:rPr lang="es-419"/>
              <a:t> y testeo de hardware.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en el caso de los procesadores x86 existe una memoria no </a:t>
            </a:r>
            <a:r>
              <a:rPr lang="es-419"/>
              <a:t>volátil</a:t>
            </a:r>
            <a:r>
              <a:rPr lang="es-419"/>
              <a:t> vinculada: la BIOS.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programa contenido en la bios se ejecuta por el CPU </a:t>
            </a:r>
            <a:r>
              <a:rPr lang="es-419"/>
              <a:t>después</a:t>
            </a:r>
            <a:r>
              <a:rPr lang="es-419"/>
              <a:t> de un reset.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responsable de la </a:t>
            </a:r>
            <a:r>
              <a:rPr lang="es-419"/>
              <a:t>inicialización</a:t>
            </a:r>
            <a:r>
              <a:rPr lang="es-419"/>
              <a:t> </a:t>
            </a:r>
            <a:r>
              <a:rPr lang="es-419"/>
              <a:t>básica</a:t>
            </a:r>
            <a:r>
              <a:rPr lang="es-419"/>
              <a:t> del hardware y la carga de una </a:t>
            </a:r>
            <a:r>
              <a:rPr lang="es-419"/>
              <a:t>porción</a:t>
            </a:r>
            <a:r>
              <a:rPr lang="es-419"/>
              <a:t> pequeña de </a:t>
            </a:r>
            <a:r>
              <a:rPr lang="es-419"/>
              <a:t>código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Usualmente este </a:t>
            </a:r>
            <a:r>
              <a:rPr lang="es-419"/>
              <a:t>código</a:t>
            </a:r>
            <a:r>
              <a:rPr lang="es-419"/>
              <a:t> cargado ocupa los primeros 512 bytes </a:t>
            </a:r>
            <a:r>
              <a:rPr lang="es-419"/>
              <a:t>de un dispositivo de almacenamiento.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7041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</a:t>
            </a:r>
            <a:r>
              <a:rPr lang="es-419"/>
              <a:t>código</a:t>
            </a:r>
            <a:r>
              <a:rPr lang="es-419"/>
              <a:t> de 512 bytes es usualmente el primer bootloader (llamado primera etapa).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Tiene como objetivo cargar el bootloader completo.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cargarse completo, el bootloader ofrece sus funcionalidades completas.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general es que tenga soporte para formatos de filesystems.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implica que se puede cargar el kernel de un filesystem normal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00" y="865500"/>
            <a:ext cx="141922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Uno de los </a:t>
            </a:r>
            <a:r>
              <a:rPr lang="es-419"/>
              <a:t>más</a:t>
            </a:r>
            <a:r>
              <a:rPr lang="es-419"/>
              <a:t> conocidos y poderosos: GRUB (GRand Unified Bootloader).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leer muchos formatos de filesystems, permitiendo cargar el kernel de cualquiera de ellos.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Provee un shell muy poderoso, con variedad de comandos.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 muy difundido es Syslinux, utilizado para network y booting desde dispositivos </a:t>
            </a:r>
            <a:r>
              <a:rPr lang="es-419"/>
              <a:t>extraíbles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Secuencia de booteo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772875"/>
            <a:ext cx="65895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ejemplo para una SBC, el CPU siempre inicia en una </a:t>
            </a:r>
            <a:r>
              <a:rPr lang="es-419"/>
              <a:t>dirección</a:t>
            </a:r>
            <a:r>
              <a:rPr lang="es-419"/>
              <a:t> fija definida.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existe otro mecanismo de booting provisto por el CPU.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diseño de hardware debe asegurar que existe un NOR flash chip accesible al CPU al momento del reset.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675" y="1053315"/>
            <a:ext cx="1688625" cy="36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