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Merriweath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6.xml"/><Relationship Id="rId55" Type="http://schemas.openxmlformats.org/officeDocument/2006/relationships/font" Target="fonts/Merriweather-bold.fntdata"/><Relationship Id="rId10" Type="http://schemas.openxmlformats.org/officeDocument/2006/relationships/slide" Target="slides/slide5.xml"/><Relationship Id="rId54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57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56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6e2676f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6e2676f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e2676f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e2676f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6e2676f6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6e2676f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6e2676f6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6e2676f6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e2676f6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e2676f6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6e2676f6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6e2676f6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43cd02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43cd02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cfc086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cfc086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4602db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4602db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4602db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4602db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74602db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74602db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4602dbe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4602dbe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4602db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4602db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4602dbe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4602dbe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4602dbe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74602dbe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4602db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74602db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4602dbe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4602dbe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74602dbe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74602db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6e2676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6e2676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6e2676f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6e2676f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74602db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74602db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74602dbe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74602dbe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74602db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74602db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ecbc926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ecbc926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ecbc9262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ecbc9262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ecbc9262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ecbc9262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ecbc926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ecbc926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ecbc9262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ecbc9262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ecbc9262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ecbc9262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ecbc9262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ecbc9262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ecbc9262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ecbc9262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ecbc9262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ecbc9262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ecbc9262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ecbc9262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ecbc9262e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ecbc9262e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e2676f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e2676f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6e2676f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6e2676f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e2676f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e2676f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6e2676f6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6e2676f6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6e2676f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6e2676f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ernel.org/doc/html/v5.0/process/license-rul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ernel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ernel.org/pub/linux/kerne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vger.kernel.org/lkml/#s15-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r>
              <a:rPr lang="es-419"/>
              <a:t> al kernel de linux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Desarrolladores solo pueden agregar system calls.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interface de system calls se envuelve por</a:t>
            </a:r>
            <a:br>
              <a:rPr lang="es-419"/>
            </a:br>
            <a:r>
              <a:rPr lang="es-419"/>
              <a:t>la biblioteca de 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</a:t>
            </a:r>
            <a:r>
              <a:rPr lang="es-419"/>
              <a:t>: Aplicaciones normalmente no </a:t>
            </a:r>
            <a:r>
              <a:rPr lang="es-419"/>
              <a:t>efectúan</a:t>
            </a:r>
            <a:r>
              <a:rPr lang="es-419"/>
              <a:t> system calls directamente.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Utilizan la </a:t>
            </a:r>
            <a:r>
              <a:rPr lang="es-419"/>
              <a:t>función</a:t>
            </a:r>
            <a:r>
              <a:rPr lang="es-419"/>
              <a:t> correspondiente en la biblioteca</a:t>
            </a:r>
            <a:br>
              <a:rPr lang="es-419"/>
            </a:br>
            <a:r>
              <a:rPr lang="es-419"/>
              <a:t>C para invocar el system call correspondiente.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00" y="3163050"/>
            <a:ext cx="1954300" cy="1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Linux facilita </a:t>
            </a:r>
            <a:r>
              <a:rPr lang="es-419"/>
              <a:t>información</a:t>
            </a:r>
            <a:r>
              <a:rPr lang="es-419"/>
              <a:t> sobre el sistema y el kernel en el espacio usuario a </a:t>
            </a:r>
            <a:r>
              <a:rPr lang="es-419"/>
              <a:t>través</a:t>
            </a:r>
            <a:r>
              <a:rPr lang="es-419"/>
              <a:t> de </a:t>
            </a:r>
            <a:r>
              <a:rPr lang="es-419"/>
              <a:t>pseudo filesystems.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veces se les llama </a:t>
            </a:r>
            <a:r>
              <a:rPr lang="es-419"/>
              <a:t>virtual filesystems.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pseudo filesystems permiten a las aplicaciones interactuar con archivos y directorios que no existen realmente.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crean y se actualizan en tiempo real por el kernel.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dos pseudo filesystems </a:t>
            </a:r>
            <a:r>
              <a:rPr lang="es-419"/>
              <a:t>más</a:t>
            </a:r>
            <a:r>
              <a:rPr lang="es-419"/>
              <a:t> importantes son </a:t>
            </a:r>
            <a:r>
              <a:rPr b="1" i="1" lang="es-419"/>
              <a:t>proc</a:t>
            </a:r>
            <a:r>
              <a:rPr lang="es-419"/>
              <a:t> y </a:t>
            </a:r>
            <a:r>
              <a:rPr b="1" i="1" lang="es-419"/>
              <a:t>sysfs</a:t>
            </a:r>
            <a:r>
              <a:rPr lang="es-419"/>
              <a:t>: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i="1" lang="es-419"/>
              <a:t>proc</a:t>
            </a:r>
            <a:r>
              <a:rPr lang="es-419"/>
              <a:t> usualmente se monta en /proc.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Contiene </a:t>
            </a:r>
            <a:r>
              <a:rPr lang="es-419"/>
              <a:t>información</a:t>
            </a:r>
            <a:r>
              <a:rPr lang="es-419"/>
              <a:t> relacionada al OS (procesos, manejo de memoria, etc).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i="1" lang="es-419"/>
              <a:t>sysfs</a:t>
            </a:r>
            <a:r>
              <a:rPr lang="es-419"/>
              <a:t> </a:t>
            </a:r>
            <a:r>
              <a:rPr lang="es-419"/>
              <a:t>usualmente se monta en /sys.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Representa el sistema como un conjunto de buses y dispositivos.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Da información acerca de estos dispositivos.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50" y="865500"/>
            <a:ext cx="8090901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sistema de licencias para </a:t>
            </a:r>
            <a:r>
              <a:rPr lang="es-419"/>
              <a:t>distribución</a:t>
            </a:r>
            <a:r>
              <a:rPr lang="es-419"/>
              <a:t> del kernel es un </a:t>
            </a:r>
            <a:r>
              <a:rPr lang="es-419"/>
              <a:t>tópico</a:t>
            </a:r>
            <a:r>
              <a:rPr lang="es-419"/>
              <a:t> importante.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archivos fuente de Linux son de software libre.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distribuyen bajo la licencia GNU General </a:t>
            </a:r>
            <a:r>
              <a:rPr lang="es-419"/>
              <a:t>Public License versión 2 </a:t>
            </a:r>
            <a:r>
              <a:rPr lang="es-419"/>
              <a:t>(GPL v2 - ver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-419"/>
              <a:t>) 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que cuando se compra o recibe un dispositivo con linux, se </a:t>
            </a:r>
            <a:r>
              <a:rPr lang="es-419"/>
              <a:t>debería</a:t>
            </a:r>
            <a:r>
              <a:rPr lang="es-419"/>
              <a:t> recibir el </a:t>
            </a:r>
            <a:r>
              <a:rPr lang="es-419"/>
              <a:t>código</a:t>
            </a:r>
            <a:r>
              <a:rPr lang="es-419"/>
              <a:t> fuente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produce un producto basado en linux, se debe liberar el </a:t>
            </a:r>
            <a:r>
              <a:rPr lang="es-419"/>
              <a:t>código</a:t>
            </a:r>
            <a:r>
              <a:rPr lang="es-419"/>
              <a:t> fuente con los mismos derechos, sin restricciones.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del directorio </a:t>
            </a:r>
            <a:r>
              <a:rPr b="1" lang="es-419"/>
              <a:t>/arch</a:t>
            </a:r>
            <a:r>
              <a:rPr lang="es-419"/>
              <a:t> en los archivos fuente del kernel se encuentran las arquitecturas soportadas.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Arquitecturas de 32bits: Arm, microblaze, entre otros.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Arquitecturas de 64bits: Arm64, ia64, entre otros.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Note que una arquitectura no mantenida que presenta problemas de </a:t>
            </a:r>
            <a:r>
              <a:rPr lang="es-419"/>
              <a:t>compilación</a:t>
            </a:r>
            <a:r>
              <a:rPr lang="es-419"/>
              <a:t> puede ser removida.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mínimo</a:t>
            </a:r>
            <a:r>
              <a:rPr lang="es-419"/>
              <a:t> soportado es 32bits, y puede no tener MMU.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</a:t>
            </a:r>
            <a:r>
              <a:rPr lang="es-419"/>
              <a:t>teoría</a:t>
            </a:r>
            <a:r>
              <a:rPr lang="es-419"/>
              <a:t>, es posible correr linux en un Cortex-M4.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482150"/>
            <a:ext cx="85206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/>
              <a:t>Uso en sistemas embebidos</a:t>
            </a:r>
            <a:endParaRPr sz="7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versiones oficiales del kernel de linux son llamadas versiones </a:t>
            </a:r>
            <a:r>
              <a:rPr b="1" lang="es-419"/>
              <a:t>mainline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</a:t>
            </a:r>
            <a:r>
              <a:rPr lang="es-419"/>
              <a:t>están</a:t>
            </a:r>
            <a:r>
              <a:rPr lang="es-419"/>
              <a:t> disponibles en la </a:t>
            </a:r>
            <a:r>
              <a:rPr lang="es-419"/>
              <a:t>página</a:t>
            </a:r>
            <a:r>
              <a:rPr lang="es-419"/>
              <a:t>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https://kernel.org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kernels son publicado por el mismo Linus Torvalds.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NOTA:</a:t>
            </a:r>
            <a:r>
              <a:rPr lang="es-419"/>
              <a:t> puede ocurrir que una </a:t>
            </a:r>
            <a:r>
              <a:rPr lang="es-419"/>
              <a:t>versión</a:t>
            </a:r>
            <a:r>
              <a:rPr lang="es-419"/>
              <a:t> mainline no contenga soporte para cierto hardware.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tener soporte mainline ocurre</a:t>
            </a:r>
            <a:r>
              <a:rPr lang="es-419"/>
              <a:t> aunque el código esté en desarrollo. Solamente no está aún listo para ser incorporado.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Muchos fabricantes de chips y/o hardware mantienen sus propios kernels, dando soporte al hardware propio.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Tener un </a:t>
            </a:r>
            <a:r>
              <a:rPr lang="es-419"/>
              <a:t>núcleo</a:t>
            </a:r>
            <a:r>
              <a:rPr lang="es-419"/>
              <a:t> fuera del mainline tiene dos problemas: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Solo mantenido por el fabricante, puede ser abandonado en cualquier momento.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 propenso a tener un delta importante con el kernel mainline (menos estable).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codigo fuente del kernel esta disponible en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https://kernel.org/pub/linux/kernel</a:t>
            </a:r>
            <a:r>
              <a:rPr lang="es-419"/>
              <a:t> como tarballs.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nuestro caso, utilizaremos git.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Mucho </a:t>
            </a:r>
            <a:r>
              <a:rPr lang="es-419"/>
              <a:t>más</a:t>
            </a:r>
            <a:r>
              <a:rPr lang="es-419"/>
              <a:t> flexible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Permite trabajar a partir de una </a:t>
            </a:r>
            <a:r>
              <a:rPr lang="es-419"/>
              <a:t>versión</a:t>
            </a:r>
            <a:r>
              <a:rPr lang="es-419"/>
              <a:t> estable.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</a:t>
            </a:r>
            <a:r>
              <a:rPr lang="es-419"/>
              <a:t>creación</a:t>
            </a:r>
            <a:r>
              <a:rPr lang="es-419"/>
              <a:t> de una rama propia para desarrollar es sumamente sencillo.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es necesario aplicar patches a los tarballs, solamente se actualiza el repositorio.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Intro kernel linux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Generalidades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Uso en sistemas embebidos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Código</a:t>
            </a:r>
            <a:r>
              <a:rPr lang="es-419" sz="2500"/>
              <a:t> fuente del kernel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Esquema de versionado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Prioridades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55800" y="2237225"/>
            <a:ext cx="28161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Clonar el repositorio de versiones estables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según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la 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guía de práctica.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Establecer la versión a ser utilizada.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esta materia utilizaremos el kernel </a:t>
            </a:r>
            <a:r>
              <a:rPr lang="es-419">
                <a:solidFill>
                  <a:srgbClr val="666666"/>
                </a:solidFill>
              </a:rPr>
              <a:t>v5.10 (se puede utilizar el kernel v5.16).</a:t>
            </a:r>
            <a:endParaRPr>
              <a:solidFill>
                <a:srgbClr val="666666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Bibliografía</a:t>
            </a:r>
            <a:r>
              <a:rPr lang="es-419"/>
              <a:t> actual </a:t>
            </a:r>
            <a:r>
              <a:rPr lang="es-419"/>
              <a:t>está</a:t>
            </a:r>
            <a:r>
              <a:rPr lang="es-419"/>
              <a:t> basada en el kernel v4.9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02" y="2534002"/>
            <a:ext cx="7336501" cy="23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5.4 posee: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66.031 archivos (git ls-files | wc -l).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27.679.764 </a:t>
            </a:r>
            <a:r>
              <a:rPr lang="es-419"/>
              <a:t>líneas</a:t>
            </a:r>
            <a:r>
              <a:rPr lang="es-419"/>
              <a:t> de </a:t>
            </a:r>
            <a:r>
              <a:rPr lang="es-419"/>
              <a:t>código</a:t>
            </a:r>
            <a:r>
              <a:rPr lang="es-419"/>
              <a:t> (git ls-files | xargs cat | wc -l).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889.221.135 bytes (git ls-files | xargs cat | wc -c)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compilado, el </a:t>
            </a:r>
            <a:r>
              <a:rPr lang="es-419"/>
              <a:t>mínimo</a:t>
            </a:r>
            <a:r>
              <a:rPr lang="es-419"/>
              <a:t> kernel de linux sin comprimir pesa entre 1 y 2 MB.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Porque hay tanta diferencia de tamaño entre las fuentes y el kernel compilado?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Respuesta</a:t>
            </a:r>
            <a:r>
              <a:rPr lang="es-419"/>
              <a:t>: Miles de drivers, protocolos de networking, </a:t>
            </a:r>
            <a:r>
              <a:rPr lang="es-419"/>
              <a:t>soporte de distintas arquitecturas,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core es más bien pequeño.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Algunos números aproximados: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drivers/: 57%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arch/: 16,3%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fs/: 5,5%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net/: 4,3%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kernel/: 1,2%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</a:t>
            </a:r>
            <a:r>
              <a:rPr lang="es-419"/>
              <a:t>está</a:t>
            </a:r>
            <a:r>
              <a:rPr lang="es-419"/>
              <a:t> implementado en lenguaje 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assembler para algunas rutinas </a:t>
            </a:r>
            <a:r>
              <a:rPr lang="es-419"/>
              <a:t>críticas</a:t>
            </a:r>
            <a:r>
              <a:rPr lang="es-419"/>
              <a:t> y excepciones de CPU.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utiliza C++ 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http://vger.kernel.org/lkml/#s15-3</a:t>
            </a:r>
            <a:r>
              <a:rPr lang="es-419"/>
              <a:t>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el </a:t>
            </a:r>
            <a:r>
              <a:rPr lang="es-419"/>
              <a:t>código</a:t>
            </a:r>
            <a:r>
              <a:rPr lang="es-419"/>
              <a:t> se compila con gcc.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se utilizan muchas extensiones propias de gcc.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esto no es posible utilizar cualquier compilador ANSI 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</a:t>
            </a:r>
            <a:r>
              <a:rPr lang="es-419"/>
              <a:t>: El kernel debe ser standalone. No puede depender de nada en el espacio usuario.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 varias razones: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Arquitecturales: El espacio usuario se implementa sobre los servicios del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Técnicas</a:t>
            </a:r>
            <a:r>
              <a:rPr lang="es-419"/>
              <a:t>: Durante el boot, el kernel </a:t>
            </a:r>
            <a:r>
              <a:rPr lang="es-419"/>
              <a:t>está</a:t>
            </a:r>
            <a:r>
              <a:rPr lang="es-419"/>
              <a:t> solo, aun antes de acceder al root filesystem.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que el kernel debe proveer sus propias implementaciones de bibliotecas.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de las metas del kernel es la portabilidad.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 que todo el </a:t>
            </a:r>
            <a:r>
              <a:rPr lang="es-419"/>
              <a:t>código</a:t>
            </a:r>
            <a:r>
              <a:rPr lang="es-419"/>
              <a:t> fuera de arch/ debe ser portable.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esto el kernel provee algunas macros y funciones: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Endianness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Acceso a memoria I/O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API para DMA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</a:t>
            </a:r>
            <a:r>
              <a:rPr lang="es-419"/>
              <a:t>código</a:t>
            </a:r>
            <a:r>
              <a:rPr lang="es-419"/>
              <a:t> de espacio kernel, no debe utilizarse punto flotante.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existe la seguridad que haya disponible una FPU.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en Sistemas embebidos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espacio de kernel, no existe la </a:t>
            </a:r>
            <a:r>
              <a:rPr lang="es-419"/>
              <a:t>protección</a:t>
            </a:r>
            <a:r>
              <a:rPr lang="es-419"/>
              <a:t> de memoria.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no trata de recuperarse de intentos de acceder direcciones de memoria </a:t>
            </a:r>
            <a:r>
              <a:rPr lang="es-419"/>
              <a:t>inválidas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muestra un mensaje </a:t>
            </a:r>
            <a:r>
              <a:rPr i="1" lang="es-419"/>
              <a:t>oops</a:t>
            </a:r>
            <a:r>
              <a:rPr lang="es-419"/>
              <a:t> por consola.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tamaño del stack es fijo, pudiendo ser 4 u 8 KB.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Nunca se </a:t>
            </a:r>
            <a:r>
              <a:rPr lang="es-419"/>
              <a:t>implementó</a:t>
            </a:r>
            <a:r>
              <a:rPr lang="es-419"/>
              <a:t> un mecanismo para hacerlo crecer.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1482150"/>
            <a:ext cx="8520600" cy="21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/>
              <a:t>Código</a:t>
            </a:r>
            <a:r>
              <a:rPr lang="es-419" sz="7000"/>
              <a:t> fuente del kernel</a:t>
            </a:r>
            <a:endParaRPr sz="7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</a:t>
            </a:r>
            <a:r>
              <a:rPr lang="es-419"/>
              <a:t> fuente del kernel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siguientes directorios son importantes para ver la estructura del </a:t>
            </a:r>
            <a:r>
              <a:rPr lang="es-419"/>
              <a:t>código</a:t>
            </a:r>
            <a:r>
              <a:rPr lang="es-419"/>
              <a:t> fuente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arch/&lt;ARCH&gt;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específico</a:t>
            </a:r>
            <a:r>
              <a:rPr lang="es-419"/>
              <a:t> para cada arquitectura.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arch/&lt;ARCH&gt;/mach-&lt;machine&gt;</a:t>
            </a:r>
            <a:r>
              <a:rPr lang="es-419"/>
              <a:t> contiene </a:t>
            </a:r>
            <a:r>
              <a:rPr lang="es-419"/>
              <a:t>código</a:t>
            </a:r>
            <a:r>
              <a:rPr lang="es-419"/>
              <a:t> </a:t>
            </a:r>
            <a:r>
              <a:rPr lang="es-419"/>
              <a:t>específico</a:t>
            </a:r>
            <a:r>
              <a:rPr lang="es-419"/>
              <a:t> para el SoC.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arch/&lt;ARCH&gt;/include/asm</a:t>
            </a:r>
            <a:r>
              <a:rPr lang="es-419"/>
              <a:t> contiene headers específicos de la arquitectura.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arch/&lt;ARCH&gt;/boot/dts</a:t>
            </a:r>
            <a:r>
              <a:rPr lang="es-419"/>
              <a:t> contiene el código fuente del Device Tree para algunas arquitecturas.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870050"/>
            <a:ext cx="85206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Generalidades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fuente del kernel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block/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Contiene el core de la capa block (dispositivos).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certs/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Administración</a:t>
            </a:r>
            <a:r>
              <a:rPr lang="es-419"/>
              <a:t> de certificados para ingresos con clave.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COPYING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Condiciones de copia para linux (GPL).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CREDITS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Principales contribuidores de linux.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fuente del kernel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crypto</a:t>
            </a:r>
            <a:r>
              <a:rPr lang="es-419"/>
              <a:t>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Bibliotecas </a:t>
            </a:r>
            <a:r>
              <a:rPr lang="es-419"/>
              <a:t>criptográficas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Documentation/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Documentación</a:t>
            </a:r>
            <a:r>
              <a:rPr lang="es-419"/>
              <a:t> del kernel. Incluye prototipos y comentarios extraidos del código fuente.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drivers/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Todos los drivers excepto los de sonido.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fs/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filesystems como ser ext4, etc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fuente del kernel</a:t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include</a:t>
            </a:r>
            <a:r>
              <a:rPr lang="es-419"/>
              <a:t>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Headers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include/uapi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Headers para las API de espacio usuario.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kernel/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Core kernel de linux.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Makefile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Makefile principal de linux.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1382400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Esquema de versionado</a:t>
            </a:r>
            <a:endParaRPr sz="7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Hasta la versión 2.6 solamente había una rama estable mayor cada 2 o 3 años.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Estaban identificadas por un número par en el medio.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1.0.x, 2.0.x, 2.2.x, 2.6.x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Existía una rama development para integrar nuevas funcionalidades y cambios mayores.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versiones se identificaban por un número impar en el medio.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2.1.x, 2.3.x, 2.5.x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 cierto tiempo, la versión de desarrollo se volvía la base de la rama estable.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 existían minor releases de vez en cuando (2.2.23, 2.5.12, etc)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8" y="966900"/>
            <a:ext cx="8837824" cy="3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partir del kernel 2.6.0, los desarrolladores pudieron introducir muchas nuevas funcionalidades.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ellas fueron ingresadas a un ritmo estable, sin tener que hacer cambios disruptivos en los subsistemas existentes.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entonces, no ha habido la necesidad de crear una rama nueva de desarrollo.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usualmente rompía muchas compatibilidades con la rama estable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Gracias a no tener la necesidad de una nueva rama develop, más funcionalidades son puestas a disposición del usuario.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Además, se hace a un ritmo mayor que lo que sucedía con anterioridad.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2003 hasta el 2011 las versiones recibían el nombre de 2.6.x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Linux 3.0 fue lanzado en julio de 2011.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en realidad es solo un cambio de esquema de numeración.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versiones oficiales del kernel se llaman ahora 3.x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3.0, 3.1, 3.2,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Versiones ya estabilizadas son nombradas 3.x.y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3.0.2, 3.4.3,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Únicamente se remueve un dígito comparado con el esquema de numeración anterior.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de linux es un componente de un sistema, no es todo 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Ese sistema </a:t>
            </a:r>
            <a:r>
              <a:rPr lang="es-419"/>
              <a:t>también</a:t>
            </a:r>
            <a:r>
              <a:rPr lang="es-419"/>
              <a:t> requiere bibliotecas y aplicaciones para proveer funcionalidad a los usuarios.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de linux fue creado en 1991 como hobby por un estudiante </a:t>
            </a:r>
            <a:r>
              <a:rPr lang="es-419"/>
              <a:t>finlandés</a:t>
            </a:r>
            <a:r>
              <a:rPr lang="es-419"/>
              <a:t>, Linus Torvalds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kernel </a:t>
            </a:r>
            <a:r>
              <a:rPr lang="es-419"/>
              <a:t>empezó</a:t>
            </a:r>
            <a:r>
              <a:rPr lang="es-419"/>
              <a:t> a ser utilizado </a:t>
            </a:r>
            <a:r>
              <a:rPr lang="es-419"/>
              <a:t>rápidamente</a:t>
            </a:r>
            <a:r>
              <a:rPr lang="es-419"/>
              <a:t> por sistemas operativos gratuitos.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88" y="824600"/>
            <a:ext cx="8639624" cy="41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del release de una versión 3.x (por ejemplo) se abre una ventana de merge.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esta ventana se agregan las adiciones más importantes.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ventana de merge se cierra por el release de la versión de testeo 3.(x+1)-rc1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periodo de bug fixing se abre por 6 a 10 semanas.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intervalos regulares durante este periodo se lanzan nuevas versiones test 3.(x+1)-rcY.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considerarse que el núcleo es suficientemente estable, el kernel 3.(x+1) es lanzado y el proceso comienza de nuevo.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proceso también tiene problemas: los fixes de bugs y de seguridad solo son lanzados para versiones recientes estables.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Algunos usuarios necesitan un kernel reciente, pero que sea LTS para tener actualizaciones de seguridad.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de versionado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 punto importante a tener en cuenta al momento de seleccionar el kernel para el sistema embebido.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frontpage de kernel.org se muestran las versiones actuales y cuanto tiempo van a ser soportadas.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conoce como EOL (end of life).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31" name="Google Shape;331;p57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Linus </a:t>
            </a:r>
            <a:r>
              <a:rPr lang="es-419"/>
              <a:t>logró</a:t>
            </a:r>
            <a:r>
              <a:rPr lang="es-419"/>
              <a:t> crear una comunidad de desarrolladores muy grande y </a:t>
            </a:r>
            <a:r>
              <a:rPr lang="es-419"/>
              <a:t>dinámica alrededor de Linux.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Hoy en dia, mas de mil personas contribuyen</a:t>
            </a:r>
            <a:br>
              <a:rPr lang="es-419"/>
            </a:br>
            <a:r>
              <a:rPr lang="es-419"/>
              <a:t>a cada release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Tanto compañías como individuos contribuyen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Cualquiera de ustedes puede contribuir!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150" y="1881300"/>
            <a:ext cx="19621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Características principales del kernel: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Portabilidad y soporte de hardware amplio.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Escalabilidad: corre tanto en SBC como en servidores.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Seguridad revisada por muchos expertos. No se pueden esconder las fallas.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Gran y </a:t>
            </a:r>
            <a:r>
              <a:rPr lang="es-419"/>
              <a:t>exhaustivo</a:t>
            </a:r>
            <a:r>
              <a:rPr lang="es-419"/>
              <a:t> soporte para networking.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Estabilidad y confiabilidad.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Fácil de programar, mucha </a:t>
            </a:r>
            <a:r>
              <a:rPr lang="es-419"/>
              <a:t>información</a:t>
            </a:r>
            <a:r>
              <a:rPr lang="es-419"/>
              <a:t> en </a:t>
            </a:r>
            <a:r>
              <a:rPr lang="es-419"/>
              <a:t>línea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cualquier otro OS, tiene la finalidad de gestionar el HW.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Provee un set de APIs portables independientes de la arquitectura y el hardware.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a las aplicaciones en espacio usuario utilizar el hardware a </a:t>
            </a:r>
            <a:r>
              <a:rPr lang="es-419"/>
              <a:t>través</a:t>
            </a:r>
            <a:r>
              <a:rPr lang="es-419"/>
              <a:t> de estas APIs.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Maneja los accesos concurrentes y la </a:t>
            </a:r>
            <a:r>
              <a:rPr lang="es-419"/>
              <a:t>utilización</a:t>
            </a:r>
            <a:r>
              <a:rPr lang="es-419"/>
              <a:t> de hardware hecho por distintas aplicaciones.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Distintas conexiones de red, una sola placa ethernet.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80" y="713100"/>
            <a:ext cx="5586032" cy="4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Generalidades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interface principal entre el kernel y el espacio de usuario es un set de llamadas de sistema (System Calls).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set se compone de unas 400 llamadas: Operaciones sobre archivos,  networking, mapeo de memoria,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</a:t>
            </a:r>
            <a:r>
              <a:rPr lang="es-419"/>
              <a:t>: Este set se mantiene a </a:t>
            </a:r>
            <a:r>
              <a:rPr lang="es-419"/>
              <a:t>través</a:t>
            </a:r>
            <a:r>
              <a:rPr lang="es-419"/>
              <a:t> del tiempo.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9700" y="3163050"/>
            <a:ext cx="1954300" cy="1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