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Merriweather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bold.fntdata"/><Relationship Id="rId25" Type="http://schemas.openxmlformats.org/officeDocument/2006/relationships/font" Target="fonts/Merriweather-regular.fntdata"/><Relationship Id="rId28" Type="http://schemas.openxmlformats.org/officeDocument/2006/relationships/font" Target="fonts/Merriweather-boldItalic.fntdata"/><Relationship Id="rId27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f24076009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f24076009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f24076009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f24076009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24076009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24076009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24076009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24076009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029473257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029473257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3239d0cf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3239d0cf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02e72885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02e72885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3239d0cf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3239d0cf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443cd0255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443cd0255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98508ae0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98508ae0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8508ae04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98508ae04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8508ae04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98508ae04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98508ae04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98508ae04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2407600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f2407600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1" name="Google Shape;61;p12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noFill/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713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">
  <p:cSld name="TITLE_AND_TWO_COLUMNS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713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311700" y="849075"/>
            <a:ext cx="8520600" cy="4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0" y="0"/>
            <a:ext cx="9144000" cy="749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12525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0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10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3" name="Google Shape;53;p10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BusyBox</a:t>
            </a:r>
            <a:endParaRPr/>
          </a:p>
        </p:txBody>
      </p:sp>
      <p:sp>
        <p:nvSpPr>
          <p:cNvPr id="70" name="Google Shape;70;p14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Mg. Ing. Gonzalo E. Sanchez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MSE - 2022</a:t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2788975" y="4484800"/>
            <a:ext cx="61806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rgbClr val="CCCCCC"/>
                </a:solidFill>
                <a:latin typeface="Merriweather"/>
                <a:ea typeface="Merriweather"/>
                <a:cs typeface="Merriweather"/>
                <a:sym typeface="Merriweather"/>
              </a:rPr>
              <a:t>Implementación de Sistemas Operativos II</a:t>
            </a:r>
            <a:endParaRPr b="1" sz="1800">
              <a:solidFill>
                <a:srgbClr val="CCCCCC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BusyBox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El </a:t>
            </a:r>
            <a:r>
              <a:rPr lang="es-419"/>
              <a:t>método</a:t>
            </a:r>
            <a:r>
              <a:rPr lang="es-419"/>
              <a:t> de utilizar un solo binario es principalmente por una </a:t>
            </a:r>
            <a:r>
              <a:rPr lang="es-419"/>
              <a:t>cuestión</a:t>
            </a:r>
            <a:r>
              <a:rPr lang="es-419"/>
              <a:t> de almacenamiento necesario.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Un </a:t>
            </a:r>
            <a:r>
              <a:rPr lang="es-419"/>
              <a:t>único</a:t>
            </a:r>
            <a:r>
              <a:rPr lang="es-419"/>
              <a:t> ejecutable con muchas funcionalidades ocupa menos espacio que muchos archivos pequeños.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De esta manera BusyBox tiene solo un juego de headers ELF, y puede compartir </a:t>
            </a:r>
            <a:r>
              <a:rPr lang="es-419"/>
              <a:t>código</a:t>
            </a:r>
            <a:r>
              <a:rPr lang="es-419"/>
              <a:t> </a:t>
            </a:r>
            <a:r>
              <a:rPr lang="es-419"/>
              <a:t>fácilmente</a:t>
            </a:r>
            <a:r>
              <a:rPr lang="es-419"/>
              <a:t> entre aplicaciones.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Además</a:t>
            </a:r>
            <a:r>
              <a:rPr lang="es-419"/>
              <a:t> la eficiencia de </a:t>
            </a:r>
            <a:r>
              <a:rPr lang="es-419"/>
              <a:t>compresión</a:t>
            </a:r>
            <a:r>
              <a:rPr lang="es-419"/>
              <a:t> y empaquetamiento es mayor (espacios entre archivos, diccionarios de </a:t>
            </a:r>
            <a:r>
              <a:rPr lang="es-419"/>
              <a:t>compresión</a:t>
            </a:r>
            <a:r>
              <a:rPr lang="es-419"/>
              <a:t>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BusyBox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La </a:t>
            </a:r>
            <a:r>
              <a:rPr lang="es-419"/>
              <a:t>ejecución</a:t>
            </a:r>
            <a:r>
              <a:rPr lang="es-419"/>
              <a:t> de </a:t>
            </a:r>
            <a:r>
              <a:rPr lang="es-419"/>
              <a:t>Busybox comienza con la </a:t>
            </a:r>
            <a:r>
              <a:rPr lang="es-419"/>
              <a:t>función</a:t>
            </a:r>
            <a:r>
              <a:rPr lang="es-419"/>
              <a:t> </a:t>
            </a:r>
            <a:r>
              <a:rPr b="1" lang="es-419"/>
              <a:t>main()</a:t>
            </a:r>
            <a:r>
              <a:rPr lang="es-419"/>
              <a:t> del archivo </a:t>
            </a:r>
            <a:r>
              <a:rPr b="1" lang="es-419"/>
              <a:t>libbb/appletlib.c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Allí</a:t>
            </a:r>
            <a:r>
              <a:rPr lang="es-419"/>
              <a:t> se setea la variable global </a:t>
            </a:r>
            <a:r>
              <a:rPr b="1" lang="es-419"/>
              <a:t>applet_name</a:t>
            </a:r>
            <a:r>
              <a:rPr lang="es-419"/>
              <a:t> con el valor </a:t>
            </a:r>
            <a:r>
              <a:rPr b="1" lang="es-419"/>
              <a:t>argv[0]</a:t>
            </a:r>
            <a:r>
              <a:rPr lang="es-419"/>
              <a:t> y llama a la </a:t>
            </a:r>
            <a:r>
              <a:rPr lang="es-419"/>
              <a:t>función</a:t>
            </a:r>
            <a:r>
              <a:rPr lang="es-419"/>
              <a:t> </a:t>
            </a:r>
            <a:r>
              <a:rPr b="1" lang="es-419"/>
              <a:t>run_applet_and_exit()</a:t>
            </a:r>
            <a:r>
              <a:rPr lang="es-419"/>
              <a:t>. 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Esto hace uso del array applets[] definido en include/applets.h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Se transfiere el control a la </a:t>
            </a:r>
            <a:r>
              <a:rPr lang="es-419"/>
              <a:t>función</a:t>
            </a:r>
            <a:r>
              <a:rPr lang="es-419"/>
              <a:t> APPLET_main() apropiada y ese applet sigue la </a:t>
            </a:r>
            <a:r>
              <a:rPr lang="es-419"/>
              <a:t>ejecución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Ejemplos cat_main(), sed_main(), vi_main().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BusyBox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Así</a:t>
            </a:r>
            <a:r>
              <a:rPr lang="es-419"/>
              <a:t> los distintos symlinks logran las distintas llamadas a las funciones que componen Busybox.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De la misma forma, para agregar un applet se debe: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Seleccionar un nombre.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Definir el CONFIG_NAME acorde.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Buscar entre las fuentes donde </a:t>
            </a:r>
            <a:r>
              <a:rPr lang="es-419"/>
              <a:t>podría</a:t>
            </a:r>
            <a:r>
              <a:rPr lang="es-419"/>
              <a:t> situarse el </a:t>
            </a:r>
            <a:r>
              <a:rPr lang="es-419"/>
              <a:t>código</a:t>
            </a:r>
            <a:r>
              <a:rPr lang="es-419"/>
              <a:t> fuente a ser agregado.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Asegurarse que se utilice </a:t>
            </a:r>
            <a:r>
              <a:rPr i="1" lang="es-419"/>
              <a:t>APPLET_main()</a:t>
            </a:r>
            <a:r>
              <a:rPr lang="es-419"/>
              <a:t> en vez de </a:t>
            </a:r>
            <a:r>
              <a:rPr i="1" lang="es-419"/>
              <a:t>main()</a:t>
            </a:r>
            <a:r>
              <a:rPr lang="es-419"/>
              <a:t> donde APPLET es el nombre de la nueva </a:t>
            </a:r>
            <a:r>
              <a:rPr lang="es-419"/>
              <a:t>función</a:t>
            </a:r>
            <a:r>
              <a:rPr lang="es-419"/>
              <a:t>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BusyBox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Siguiendo los pasos anteriores, se debe: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Incorporar las directivas, entradas de tablas, instrucciones para make y comentarios para uso correspondientes.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Una vez hecho todo esto, se debe correr menuconfig, habilitar la nueva funcionalidad y compilar (y debuggear claro….).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Desarrollo de módulos de kernel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6200" y="824350"/>
            <a:ext cx="6187800" cy="4125601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7"/>
          <p:cNvSpPr txBox="1"/>
          <p:nvPr/>
        </p:nvSpPr>
        <p:spPr>
          <a:xfrm>
            <a:off x="311700" y="1299950"/>
            <a:ext cx="23043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s-419" sz="30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HANDS ON</a:t>
            </a:r>
            <a:endParaRPr b="1" sz="3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50" name="Google Shape;150;p27"/>
          <p:cNvSpPr txBox="1"/>
          <p:nvPr/>
        </p:nvSpPr>
        <p:spPr>
          <a:xfrm>
            <a:off x="55800" y="1923650"/>
            <a:ext cx="2816100" cy="29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erriweather"/>
              <a:buAutoNum type="arabicPeriod"/>
            </a:pPr>
            <a:r>
              <a:rPr lang="es-419" sz="16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Compilar BusyBox.</a:t>
            </a:r>
            <a:endParaRPr sz="16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erriweather"/>
              <a:buAutoNum type="arabicPeriod"/>
            </a:pPr>
            <a:r>
              <a:rPr lang="es-419" sz="16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Utilizar el sistema de archivos NFS para cargar Busybox con la SBC.</a:t>
            </a:r>
            <a:endParaRPr sz="16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0" y="1815000"/>
            <a:ext cx="8713800" cy="151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0"/>
              <a:t>Gracias.</a:t>
            </a:r>
            <a:endParaRPr sz="8000"/>
          </a:p>
        </p:txBody>
      </p:sp>
      <p:pic>
        <p:nvPicPr>
          <p:cNvPr id="156" name="Google Shape;156;p28"/>
          <p:cNvPicPr preferRelativeResize="0"/>
          <p:nvPr/>
        </p:nvPicPr>
        <p:blipFill rotWithShape="1">
          <a:blip r:embed="rId3">
            <a:alphaModFix/>
          </a:blip>
          <a:srcRect b="0" l="9295" r="31686" t="0"/>
          <a:stretch/>
        </p:blipFill>
        <p:spPr>
          <a:xfrm>
            <a:off x="4585854" y="0"/>
            <a:ext cx="4558147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143550" y="500925"/>
            <a:ext cx="39768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500"/>
              <a:t>Busybox</a:t>
            </a:r>
            <a:endParaRPr sz="4500"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330600"/>
            <a:ext cx="4166400" cy="44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s-419" sz="2500"/>
              <a:t>Generalidades</a:t>
            </a:r>
            <a:endParaRPr sz="2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1382400"/>
            <a:ext cx="8520600" cy="23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200"/>
              <a:t>Generalidades</a:t>
            </a:r>
            <a:endParaRPr sz="7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BusyBox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Un sistema linux necesita un conjunto </a:t>
            </a:r>
            <a:r>
              <a:rPr lang="es-419"/>
              <a:t>básico</a:t>
            </a:r>
            <a:r>
              <a:rPr lang="es-419"/>
              <a:t> de programas para funcionar: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Un programa </a:t>
            </a:r>
            <a:r>
              <a:rPr b="1" lang="es-419"/>
              <a:t>init.</a:t>
            </a:r>
            <a:endParaRPr b="1"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Un </a:t>
            </a:r>
            <a:r>
              <a:rPr b="1" lang="es-419"/>
              <a:t>shell.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Utilidades </a:t>
            </a:r>
            <a:r>
              <a:rPr lang="es-419"/>
              <a:t>básicas</a:t>
            </a:r>
            <a:r>
              <a:rPr lang="es-419"/>
              <a:t> varias para </a:t>
            </a:r>
            <a:r>
              <a:rPr lang="es-419"/>
              <a:t>manipulación</a:t>
            </a:r>
            <a:r>
              <a:rPr lang="es-419"/>
              <a:t> de archivos y </a:t>
            </a:r>
            <a:r>
              <a:rPr lang="es-419"/>
              <a:t>configuración</a:t>
            </a:r>
            <a:r>
              <a:rPr lang="es-419"/>
              <a:t> de sistema.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Para sistemas linux normales, estos programas son provistos por diferentes proyectos.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BusyBox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Proyectos: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b="1" lang="es-419"/>
              <a:t>coreutils</a:t>
            </a:r>
            <a:r>
              <a:rPr lang="es-419"/>
              <a:t>, </a:t>
            </a:r>
            <a:r>
              <a:rPr b="1" lang="es-419"/>
              <a:t>bash</a:t>
            </a:r>
            <a:r>
              <a:rPr lang="es-419"/>
              <a:t>, </a:t>
            </a:r>
            <a:r>
              <a:rPr b="1" lang="es-419"/>
              <a:t>grep</a:t>
            </a:r>
            <a:r>
              <a:rPr lang="es-419"/>
              <a:t>, </a:t>
            </a:r>
            <a:r>
              <a:rPr b="1" lang="es-419"/>
              <a:t>sed</a:t>
            </a:r>
            <a:r>
              <a:rPr lang="es-419"/>
              <a:t>, </a:t>
            </a:r>
            <a:r>
              <a:rPr b="1" lang="es-419"/>
              <a:t>tar</a:t>
            </a:r>
            <a:r>
              <a:rPr lang="es-419"/>
              <a:t>, </a:t>
            </a:r>
            <a:r>
              <a:rPr b="1" lang="es-419"/>
              <a:t>wget</a:t>
            </a:r>
            <a:r>
              <a:rPr lang="es-419"/>
              <a:t>, </a:t>
            </a:r>
            <a:r>
              <a:rPr b="1" lang="es-419"/>
              <a:t>modutils</a:t>
            </a:r>
            <a:r>
              <a:rPr lang="es-419"/>
              <a:t>, etc.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Implica muchos componentes distintos para integrar.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Componentes no diseñados para sistemas embebidos (limitaciones).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No son demasiado configurables y tienen un amplio rango de funcionalidades.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Busybox es una </a:t>
            </a:r>
            <a:r>
              <a:rPr lang="es-419"/>
              <a:t>solución</a:t>
            </a:r>
            <a:r>
              <a:rPr lang="es-419"/>
              <a:t> alternativa, sumamente </a:t>
            </a:r>
            <a:r>
              <a:rPr lang="es-419"/>
              <a:t>común</a:t>
            </a:r>
            <a:r>
              <a:rPr lang="es-419"/>
              <a:t> en sistemas embebidos.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BusyBox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Hay una re-escritura de comandos Unix muy </a:t>
            </a:r>
            <a:r>
              <a:rPr lang="es-419"/>
              <a:t>útiles</a:t>
            </a:r>
            <a:r>
              <a:rPr lang="es-419"/>
              <a:t>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Todo integrado en un solo proyecto, haciendo </a:t>
            </a:r>
            <a:r>
              <a:rPr lang="es-419"/>
              <a:t>fácil</a:t>
            </a:r>
            <a:r>
              <a:rPr lang="es-419"/>
              <a:t> de trabajar con el.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Diseñado para sistemas embebidos, altamente configurable sin funcionalidades “innecesarias”.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Al ser un solo proyecto, todas las utilidades </a:t>
            </a:r>
            <a:r>
              <a:rPr lang="es-419"/>
              <a:t>están</a:t>
            </a:r>
            <a:r>
              <a:rPr lang="es-419"/>
              <a:t> compiladas en un solo binario ubicado en </a:t>
            </a:r>
            <a:r>
              <a:rPr b="1" lang="es-419"/>
              <a:t>/bin/busybox.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Se crea un link </a:t>
            </a:r>
            <a:r>
              <a:rPr lang="es-419"/>
              <a:t>simbólico</a:t>
            </a:r>
            <a:r>
              <a:rPr lang="es-419"/>
              <a:t> para cada </a:t>
            </a:r>
            <a:r>
              <a:rPr lang="es-419"/>
              <a:t>aplicación</a:t>
            </a:r>
            <a:r>
              <a:rPr lang="es-419"/>
              <a:t> integrada en </a:t>
            </a:r>
            <a:r>
              <a:rPr b="1" lang="es-419"/>
              <a:t>busybox</a:t>
            </a:r>
            <a:r>
              <a:rPr lang="es-419"/>
              <a:t>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BusyBox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Busybox provee una </a:t>
            </a:r>
            <a:r>
              <a:rPr lang="es-419"/>
              <a:t>implementación</a:t>
            </a:r>
            <a:r>
              <a:rPr lang="es-419"/>
              <a:t> de </a:t>
            </a:r>
            <a:r>
              <a:rPr b="1" lang="es-419"/>
              <a:t>init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Más</a:t>
            </a:r>
            <a:r>
              <a:rPr lang="es-419"/>
              <a:t> simple que la </a:t>
            </a:r>
            <a:r>
              <a:rPr lang="es-419"/>
              <a:t>implementación</a:t>
            </a:r>
            <a:r>
              <a:rPr lang="es-419"/>
              <a:t> de un servidor o PC de escritorio.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No posee </a:t>
            </a:r>
            <a:r>
              <a:rPr b="1" lang="es-419"/>
              <a:t>runlevel</a:t>
            </a:r>
            <a:r>
              <a:rPr lang="es-419"/>
              <a:t> implementado.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Utiliza un archivo simple de </a:t>
            </a:r>
            <a:r>
              <a:rPr lang="es-419"/>
              <a:t>configuración</a:t>
            </a:r>
            <a:r>
              <a:rPr lang="es-419"/>
              <a:t>: </a:t>
            </a:r>
            <a:r>
              <a:rPr b="1" lang="es-419"/>
              <a:t>/etc/inittab</a:t>
            </a:r>
            <a:endParaRPr b="1"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Cada </a:t>
            </a:r>
            <a:r>
              <a:rPr lang="es-419"/>
              <a:t>línea</a:t>
            </a:r>
            <a:r>
              <a:rPr lang="es-419"/>
              <a:t> tiene la forma </a:t>
            </a:r>
            <a:r>
              <a:rPr b="1" lang="es-419"/>
              <a:t>&lt;id&gt;::&lt;action&gt;:&lt;process&gt;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Permite que se corran </a:t>
            </a:r>
            <a:r>
              <a:rPr lang="es-419"/>
              <a:t>servicios</a:t>
            </a:r>
            <a:r>
              <a:rPr lang="es-419"/>
              <a:t> al inicio del sistema, y se asegura que otros </a:t>
            </a:r>
            <a:r>
              <a:rPr lang="es-419"/>
              <a:t>estén</a:t>
            </a:r>
            <a:r>
              <a:rPr lang="es-419"/>
              <a:t> corriendo siempre.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BusyBox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Se puede agregar soporte para utilizar </a:t>
            </a:r>
            <a:r>
              <a:rPr b="1" lang="es-419"/>
              <a:t>vi</a:t>
            </a:r>
            <a:r>
              <a:rPr lang="es-419"/>
              <a:t>.</a:t>
            </a:r>
            <a:br>
              <a:rPr lang="es-419"/>
            </a:b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Solo agrega 20K y puede seleccionarse exactamente </a:t>
            </a:r>
            <a:r>
              <a:rPr lang="es-419"/>
              <a:t>qué</a:t>
            </a:r>
            <a:r>
              <a:rPr lang="es-419"/>
              <a:t> funcionalidades agregar.</a:t>
            </a:r>
            <a:br>
              <a:rPr lang="es-419"/>
            </a:b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El usuario promedio </a:t>
            </a:r>
            <a:r>
              <a:rPr lang="es-419"/>
              <a:t>difícilmente</a:t>
            </a:r>
            <a:r>
              <a:rPr lang="es-419"/>
              <a:t> detecta la diferencia entre </a:t>
            </a:r>
            <a:r>
              <a:rPr b="1" lang="es-419"/>
              <a:t>vi</a:t>
            </a:r>
            <a:r>
              <a:rPr lang="es-419"/>
              <a:t> y esta </a:t>
            </a:r>
            <a:r>
              <a:rPr lang="es-419"/>
              <a:t>versión</a:t>
            </a:r>
            <a:r>
              <a:rPr lang="es-419"/>
              <a:t> lightweight.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BusyBox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El ejecutable de BusyBox puede actuar como si se tratara de varios programas.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Este comportamiento es </a:t>
            </a:r>
            <a:r>
              <a:rPr lang="es-419"/>
              <a:t>según</a:t>
            </a:r>
            <a:r>
              <a:rPr lang="es-419"/>
              <a:t> el nombre utilizado para invocar el ejecutable.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Para que esto funcione, dado que el </a:t>
            </a:r>
            <a:r>
              <a:rPr b="1" lang="es-419"/>
              <a:t>.bin</a:t>
            </a:r>
            <a:r>
              <a:rPr lang="es-419"/>
              <a:t> tiene un nombre definido y </a:t>
            </a:r>
            <a:r>
              <a:rPr lang="es-419"/>
              <a:t>único</a:t>
            </a:r>
            <a:r>
              <a:rPr lang="es-419"/>
              <a:t>, se crean varios symlinks apuntando a él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Estos symlinks son los que disparan los distintos comportamientos.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