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Roboto"/>
      <p:regular r:id="rId53"/>
      <p:bold r:id="rId54"/>
      <p:italic r:id="rId55"/>
      <p:boldItalic r:id="rId56"/>
    </p:embeddedFont>
    <p:embeddedFont>
      <p:font typeface="Merriweather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erriweather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italic.fntdata"/><Relationship Id="rId10" Type="http://schemas.openxmlformats.org/officeDocument/2006/relationships/slide" Target="slides/slide5.xml"/><Relationship Id="rId54" Type="http://schemas.openxmlformats.org/officeDocument/2006/relationships/font" Target="fonts/Roboto-bold.fntdata"/><Relationship Id="rId13" Type="http://schemas.openxmlformats.org/officeDocument/2006/relationships/slide" Target="slides/slide8.xml"/><Relationship Id="rId57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59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58" Type="http://schemas.openxmlformats.org/officeDocument/2006/relationships/font" Target="fonts/Merriweathe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5ff5e831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5ff5e831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5ff5e831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5ff5e83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ff5e831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ff5e831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5ff5e831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5ff5e831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5ff5e83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5ff5e83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5ff5e831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5ff5e831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504942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504942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504942e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504942e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504942e8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504942e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504942e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504942e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2e7288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2e7288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504942e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504942e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504942e8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504942e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504942e8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504942e8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504942e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504942e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434e2d4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434e2d4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434e2d4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434e2d4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434e2d4f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434e2d4f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434e2d4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434e2d4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434e2d4f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434e2d4f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434e2d4f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434e2d4f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239d0c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239d0c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434e2d4f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434e2d4f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434e2d4f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434e2d4f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434e2d4f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434e2d4f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53908e3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53908e3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53908e3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53908e3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53908e3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53908e3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53908e3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53908e3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53908e39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53908e3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53908e39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53908e39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53908e39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53908e39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43cd025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43cd025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4e36729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4e36729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26d652b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26d652b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53908e39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53908e39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53908e39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53908e39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53908e39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53908e39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53908e39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53908e39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2947325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2947325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3239d0c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3239d0c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5ff5e83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5ff5e83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5ff5e83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5ff5e83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5ff5e83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5ff5e83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5ff5e83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5ff5e83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5ff5e831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5ff5e831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2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kernel.org/doc/Documentation/filesystems/ramfs-rootfs-initramfs.tx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iki.linuxfoundation.org/lsb/fh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tecmint.com/change-modify-linux-kernel-runtime-parameters/" TargetMode="External"/><Relationship Id="rId4" Type="http://schemas.openxmlformats.org/officeDocument/2006/relationships/hyperlink" Target="https://www.tecmint.com/change-modify-linux-kernel-runtime-parameter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Linux Root FileSystem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Mg. Ing. Gonzalo E.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MSE - 2022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88975" y="4484800"/>
            <a:ext cx="618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Implementación de Sistemas Operativos II</a:t>
            </a:r>
            <a:endParaRPr b="1" sz="18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 un filesystem particular que se monta en la </a:t>
            </a:r>
            <a:r>
              <a:rPr lang="es-419"/>
              <a:t>raíz</a:t>
            </a:r>
            <a:r>
              <a:rPr lang="es-419"/>
              <a:t> de la </a:t>
            </a:r>
            <a:r>
              <a:rPr lang="es-419"/>
              <a:t>jerarquía</a:t>
            </a:r>
            <a:r>
              <a:rPr lang="es-419"/>
              <a:t>, y se identifica con </a:t>
            </a:r>
            <a:r>
              <a:rPr b="1" lang="es-419"/>
              <a:t>/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sistema de archivos se denomina </a:t>
            </a:r>
            <a:r>
              <a:rPr b="1" lang="es-419"/>
              <a:t>root filesystem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Tanto </a:t>
            </a:r>
            <a:r>
              <a:rPr b="1" lang="es-419"/>
              <a:t>mount</a:t>
            </a:r>
            <a:r>
              <a:rPr lang="es-419"/>
              <a:t> como </a:t>
            </a:r>
            <a:r>
              <a:rPr b="1" lang="es-419"/>
              <a:t>umount </a:t>
            </a:r>
            <a:r>
              <a:rPr lang="es-419"/>
              <a:t>son programas, son archivos dentro de un filesystem.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Entonces, los programas para montar y desmontar </a:t>
            </a:r>
            <a:r>
              <a:rPr lang="es-419"/>
              <a:t>están</a:t>
            </a:r>
            <a:r>
              <a:rPr lang="es-419"/>
              <a:t> en un sistema que debe ser montado.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pregunta es: Y </a:t>
            </a:r>
            <a:r>
              <a:rPr lang="es-419"/>
              <a:t>cómo</a:t>
            </a:r>
            <a:r>
              <a:rPr lang="es-419"/>
              <a:t> se monta el </a:t>
            </a:r>
            <a:r>
              <a:rPr b="1" lang="es-419"/>
              <a:t>root filesystem</a:t>
            </a:r>
            <a:r>
              <a:rPr lang="es-419"/>
              <a:t>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el root filesystem es el primero en ser montado, claramente no puede ser montado con el comando </a:t>
            </a:r>
            <a:r>
              <a:rPr b="1" lang="es-419"/>
              <a:t>mount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monta directamente por el kernel, </a:t>
            </a:r>
            <a:r>
              <a:rPr lang="es-419"/>
              <a:t>según</a:t>
            </a:r>
            <a:r>
              <a:rPr lang="es-419"/>
              <a:t> la </a:t>
            </a:r>
            <a:r>
              <a:rPr lang="es-419"/>
              <a:t>opción</a:t>
            </a:r>
            <a:r>
              <a:rPr lang="es-419"/>
              <a:t> </a:t>
            </a:r>
            <a:r>
              <a:rPr b="1" lang="es-419"/>
              <a:t>root=</a:t>
            </a:r>
            <a:r>
              <a:rPr lang="es-419"/>
              <a:t> que se le pasa como argumento.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Cuando no hay </a:t>
            </a:r>
            <a:r>
              <a:rPr lang="es-419"/>
              <a:t>ningún</a:t>
            </a:r>
            <a:r>
              <a:rPr lang="es-419"/>
              <a:t> filesystem disponible para montar, el kernel entra en </a:t>
            </a:r>
            <a:r>
              <a:rPr lang="es-419"/>
              <a:t>pánico</a:t>
            </a:r>
            <a:r>
              <a:rPr lang="es-419"/>
              <a:t> (</a:t>
            </a:r>
            <a:r>
              <a:rPr i="1" lang="es-419"/>
              <a:t>kernel panic</a:t>
            </a:r>
            <a:r>
              <a:rPr lang="es-419"/>
              <a:t>).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>
                <a:latin typeface="Consolas"/>
                <a:ea typeface="Consolas"/>
                <a:cs typeface="Consolas"/>
                <a:sym typeface="Consolas"/>
              </a:rPr>
              <a:t>Please append a correct "root=" boot option</a:t>
            </a:r>
            <a:br>
              <a:rPr b="1" lang="es-419">
                <a:latin typeface="Consolas"/>
                <a:ea typeface="Consolas"/>
                <a:cs typeface="Consolas"/>
                <a:sym typeface="Consolas"/>
              </a:rPr>
            </a:br>
            <a:r>
              <a:rPr b="1" lang="es-419">
                <a:latin typeface="Consolas"/>
                <a:ea typeface="Consolas"/>
                <a:cs typeface="Consolas"/>
                <a:sym typeface="Consolas"/>
              </a:rPr>
              <a:t>Kernel panic - not syncing: VFS: Unable to mount root fs on unknown block(0,0)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Puede ser montado desde diferentes ubicaciones: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Una </a:t>
            </a:r>
            <a:r>
              <a:rPr lang="es-419"/>
              <a:t>partición</a:t>
            </a:r>
            <a:r>
              <a:rPr lang="es-419"/>
              <a:t> de un disco duro.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Una partición de un pendrive.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Una partición de una memoria SD.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Una partición de una memoria NAND.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Desde la red, utilizando el protocolo NFS.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lista no es exhaustiva, existen más ubicaciones posibles.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tarea del diseñador del sistema seleccionar la configuración correcta mediante </a:t>
            </a:r>
            <a:r>
              <a:rPr b="1" lang="es-419"/>
              <a:t>root=</a:t>
            </a:r>
            <a:r>
              <a:rPr lang="es-419"/>
              <a:t>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Montando el rootfs desde un disco duro o desde un pendrive: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root=/dev/sdXY</a:t>
            </a:r>
            <a:r>
              <a:rPr lang="es-419"/>
              <a:t> donde </a:t>
            </a:r>
            <a:r>
              <a:rPr b="1" lang="es-419"/>
              <a:t>X</a:t>
            </a:r>
            <a:r>
              <a:rPr lang="es-419"/>
              <a:t> determina el dispositivo e </a:t>
            </a:r>
            <a:r>
              <a:rPr b="1" lang="es-419"/>
              <a:t>Y</a:t>
            </a:r>
            <a:r>
              <a:rPr lang="es-419"/>
              <a:t> la </a:t>
            </a:r>
            <a:r>
              <a:rPr lang="es-419"/>
              <a:t>partición.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Ejemplo: </a:t>
            </a:r>
            <a:r>
              <a:rPr b="1" lang="es-419"/>
              <a:t>root=/dev/sdb2 </a:t>
            </a:r>
            <a:r>
              <a:rPr lang="es-419"/>
              <a:t>es la segunda partición del segundo disco (puede ser USB o un dispositivo ATA).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Desde una memoria SD: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root=/dev/mmcblkXpY</a:t>
            </a:r>
            <a:r>
              <a:rPr lang="es-419"/>
              <a:t>, donde </a:t>
            </a:r>
            <a:r>
              <a:rPr b="1" lang="es-419"/>
              <a:t>X</a:t>
            </a:r>
            <a:r>
              <a:rPr lang="es-419"/>
              <a:t> es un número indicando el dispositivo e </a:t>
            </a:r>
            <a:r>
              <a:rPr b="1" lang="es-419"/>
              <a:t>Y</a:t>
            </a:r>
            <a:r>
              <a:rPr lang="es-419"/>
              <a:t> un número indicando la partición.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/dev/mmcblk0p2</a:t>
            </a:r>
            <a:r>
              <a:rPr lang="es-419"/>
              <a:t> es la segunda partición del primer dispositivo.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Montando el rootfs desde un dispositivo Flash: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root=/dev/mtdblockX</a:t>
            </a:r>
            <a:r>
              <a:rPr lang="es-419"/>
              <a:t>, donde </a:t>
            </a:r>
            <a:r>
              <a:rPr b="1" lang="es-419"/>
              <a:t>X</a:t>
            </a:r>
            <a:r>
              <a:rPr lang="es-419"/>
              <a:t> es el número de la partición.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/dev/mtdblock3</a:t>
            </a:r>
            <a:r>
              <a:rPr lang="es-419"/>
              <a:t> es la cuarta partición de un chip NAND (esto es si hay un solo chip NAND presente - lo usual).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Una vez que la red funciona, el punto de montaje puede ser un directorio en el HOST.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Debe ser exportado por NFS, lo cual es muy conveniente para desarrollar un sistema.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Hace que actualizar archivos en el root filesystem sea muy sencillo y rapido, sin hacer un reboot.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Mucho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rápido</a:t>
            </a:r>
            <a:r>
              <a:rPr lang="es-419"/>
              <a:t> que a </a:t>
            </a:r>
            <a:r>
              <a:rPr lang="es-419"/>
              <a:t>través</a:t>
            </a:r>
            <a:r>
              <a:rPr lang="es-419"/>
              <a:t> del puerto serial.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Da la posibilidad de tener un gran filesystem cuando todavía no se tiene soporte de dispositivos de almacenamiento.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root filesystem puede ser tan grande como para tener herramientas de </a:t>
            </a:r>
            <a:r>
              <a:rPr lang="es-419"/>
              <a:t>compilación</a:t>
            </a:r>
            <a:r>
              <a:rPr lang="es-419"/>
              <a:t> nativa.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implica la posibilidad de compilar todos los componentes en el target directamente.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NO</a:t>
            </a:r>
            <a:r>
              <a:rPr lang="es-419"/>
              <a:t> se recomienda, por el poco poder de procesamiento disponible (mejor cross-compilar desde el HOST).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Desde el lado del HOST workstation, es necesario un servidor NFS.</a:t>
            </a:r>
            <a:br>
              <a:rPr lang="es-419"/>
            </a:b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necesario instalar el servidor, exponer el directorio a servir mediante el archivo </a:t>
            </a:r>
            <a:r>
              <a:rPr b="1" lang="es-419"/>
              <a:t>/etc/exports</a:t>
            </a:r>
            <a:r>
              <a:rPr lang="es-419"/>
              <a:t> e iniciar el servicio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663" y="1809875"/>
            <a:ext cx="6024675" cy="15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necesario que el kernel este compilado con las opciones correspondientes.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CONFIG_NFS_FS=y (NFS support)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CONFIG_IP_PNP=y (configure IP at boot time)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CONFIG_ROOT_NFS=y (support for NFS as rootfs)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bootear deben estar presentes las opciones: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root=/dev/nfs (we want rootfs over NFS)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ip=&lt;IP_address&gt; (target IP address)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nfsroot=</a:t>
            </a:r>
            <a:r>
              <a:rPr lang="es-419"/>
              <a:t>&lt;IP_address&gt;</a:t>
            </a:r>
            <a:r>
              <a:rPr lang="es-419"/>
              <a:t>:&lt;directorio_a_servir&gt; (NFS server details)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914" y="1411002"/>
            <a:ext cx="7100173" cy="35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43550" y="500925"/>
            <a:ext cx="3976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Linux Root FileSystem</a:t>
            </a:r>
            <a:endParaRPr sz="45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330600"/>
            <a:ext cx="41664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Principios</a:t>
            </a:r>
            <a:br>
              <a:rPr lang="es-419" sz="2500"/>
            </a:b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FileSystem </a:t>
            </a:r>
            <a:r>
              <a:rPr lang="es-419" sz="2500"/>
              <a:t>mínimo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posible </a:t>
            </a:r>
            <a:r>
              <a:rPr lang="es-419"/>
              <a:t>también</a:t>
            </a:r>
            <a:r>
              <a:rPr lang="es-419"/>
              <a:t> tener el fs integrado al kernel.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Por lo tanto, se carga el fs en memoria junto con el kernel.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mecanismo es llamado </a:t>
            </a:r>
            <a:r>
              <a:rPr b="1" lang="es-419"/>
              <a:t>initramfs</a:t>
            </a:r>
            <a:endParaRPr b="1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fs </a:t>
            </a:r>
            <a:r>
              <a:rPr lang="es-419"/>
              <a:t>está</a:t>
            </a:r>
            <a:r>
              <a:rPr lang="es-419"/>
              <a:t> comprimido e incluido dentro del kernel (parte del binario).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casos donde se carga por separado mediante el bootloader.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initramfs</a:t>
            </a:r>
            <a:r>
              <a:rPr lang="es-419"/>
              <a:t> es </a:t>
            </a:r>
            <a:r>
              <a:rPr lang="es-419"/>
              <a:t>útil</a:t>
            </a:r>
            <a:r>
              <a:rPr lang="es-419"/>
              <a:t> en dos casos: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Booteo </a:t>
            </a:r>
            <a:r>
              <a:rPr lang="es-419"/>
              <a:t>rápido</a:t>
            </a:r>
            <a:r>
              <a:rPr lang="es-419"/>
              <a:t> de filesystems muy pequeños.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Como paso intermedio antes de pasar a un </a:t>
            </a:r>
            <a:r>
              <a:rPr lang="es-419"/>
              <a:t>root </a:t>
            </a:r>
            <a:r>
              <a:rPr lang="es-419"/>
              <a:t>fs “real”.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segundo caso tiene sentido cuando los drivers del dispositivo de almacenamiento no son parte del kernel.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es utilizado siempre en PCs de escritorio y servidores para mantener el tamaño de la imagen de kernel razonable.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181025"/>
            <a:ext cx="8679899" cy="29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contenido de initramfs se define a nivel de </a:t>
            </a:r>
            <a:r>
              <a:rPr lang="es-419"/>
              <a:t>configuración</a:t>
            </a:r>
            <a:r>
              <a:rPr lang="es-419"/>
              <a:t> de kernel (</a:t>
            </a:r>
            <a:r>
              <a:rPr b="1" lang="es-419"/>
              <a:t>CONFIG_INITRAMFS_SOURCE</a:t>
            </a:r>
            <a:r>
              <a:rPr lang="es-419"/>
              <a:t>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</a:t>
            </a:r>
            <a:r>
              <a:rPr lang="es-419"/>
              <a:t>opción</a:t>
            </a:r>
            <a:r>
              <a:rPr lang="es-419"/>
              <a:t> puede ser el path a un directorio que contenga el root filesystem.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Puede ser el path a un archivo </a:t>
            </a:r>
            <a:r>
              <a:rPr b="1" lang="es-419"/>
              <a:t>cpio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Puede ser un archivo de texto describiendo los contenidos de </a:t>
            </a:r>
            <a:r>
              <a:rPr b="1" lang="es-419"/>
              <a:t>initramfs</a:t>
            </a:r>
            <a:r>
              <a:rPr lang="es-419"/>
              <a:t> (describe la estructura de directorios y archivos).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proceso de </a:t>
            </a:r>
            <a:r>
              <a:rPr lang="es-419"/>
              <a:t>compilación</a:t>
            </a:r>
            <a:r>
              <a:rPr lang="es-419"/>
              <a:t> de kernel se toman de manera </a:t>
            </a:r>
            <a:r>
              <a:rPr lang="es-419"/>
              <a:t>automática</a:t>
            </a:r>
            <a:r>
              <a:rPr lang="es-419"/>
              <a:t> los contenidos de </a:t>
            </a:r>
            <a:r>
              <a:rPr b="1" lang="es-419"/>
              <a:t>CONFIG_INITRAMFS_SOURCE.</a:t>
            </a:r>
            <a:br>
              <a:rPr b="1" lang="es-419"/>
            </a:br>
            <a:endParaRPr b="1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Algunos detalles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aquí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organización de un root filesystem en términos de directorios está bien definido.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estándar está en </a:t>
            </a:r>
            <a:r>
              <a:rPr b="1" lang="es-419"/>
              <a:t>File Hierarchy Standard </a:t>
            </a:r>
            <a:r>
              <a:rPr lang="es-419"/>
              <a:t>(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link</a:t>
            </a:r>
            <a:r>
              <a:rPr lang="es-419"/>
              <a:t>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mayoría de los sistemas linux cumplen con esta estructura.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Las aplicaciones esperan esta estructura.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Tener una estructura similar en todos los sistemas hace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fácil</a:t>
            </a:r>
            <a:r>
              <a:rPr lang="es-419"/>
              <a:t> los desarrollos.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Directorios importantes: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/bin</a:t>
            </a:r>
            <a:r>
              <a:rPr lang="es-419"/>
              <a:t> -&gt; Programas </a:t>
            </a:r>
            <a:r>
              <a:rPr lang="es-419"/>
              <a:t>básicos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/boot</a:t>
            </a:r>
            <a:r>
              <a:rPr lang="es-419"/>
              <a:t> </a:t>
            </a:r>
            <a:r>
              <a:rPr lang="es-419"/>
              <a:t>-&gt; </a:t>
            </a:r>
            <a:r>
              <a:rPr lang="es-419"/>
              <a:t>Kernel (solo cuando el kernel se carga desde un filesystem. Esto no es </a:t>
            </a:r>
            <a:r>
              <a:rPr lang="es-419"/>
              <a:t>común</a:t>
            </a:r>
            <a:r>
              <a:rPr lang="es-419"/>
              <a:t> en arquitecturas x86)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/dev</a:t>
            </a:r>
            <a:r>
              <a:rPr lang="es-419"/>
              <a:t> </a:t>
            </a:r>
            <a:r>
              <a:rPr lang="es-419"/>
              <a:t>-&gt; </a:t>
            </a:r>
            <a:r>
              <a:rPr lang="es-419"/>
              <a:t>Devices Files.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/etc</a:t>
            </a:r>
            <a:r>
              <a:rPr lang="es-419"/>
              <a:t> </a:t>
            </a:r>
            <a:r>
              <a:rPr lang="es-419"/>
              <a:t>-&gt; </a:t>
            </a:r>
            <a:r>
              <a:rPr lang="es-419"/>
              <a:t>Configuraciones de sistema.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/home</a:t>
            </a:r>
            <a:r>
              <a:rPr lang="es-419"/>
              <a:t> -&gt; Directorio home de los  usuarios.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/lib</a:t>
            </a:r>
            <a:r>
              <a:rPr lang="es-419"/>
              <a:t> -&gt; Bibliotecas </a:t>
            </a:r>
            <a:r>
              <a:rPr lang="es-419"/>
              <a:t>básicas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/media</a:t>
            </a:r>
            <a:r>
              <a:rPr lang="es-419"/>
              <a:t> -&gt; Puntos de montaje para dispositivos removibles.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Directorios importantes: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/mnt</a:t>
            </a:r>
            <a:r>
              <a:rPr lang="es-419"/>
              <a:t> -&gt; Puntos de montaje para medios </a:t>
            </a:r>
            <a:r>
              <a:rPr lang="es-419"/>
              <a:t>estáticos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/proc</a:t>
            </a:r>
            <a:r>
              <a:rPr lang="es-419"/>
              <a:t> -&gt; Punto de montaje para el filesystem virtual proc.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/root </a:t>
            </a:r>
            <a:r>
              <a:rPr lang="es-419"/>
              <a:t>-&gt; Directorio home para el usuario root.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/sbin</a:t>
            </a:r>
            <a:r>
              <a:rPr lang="es-419"/>
              <a:t> -&gt; Programas </a:t>
            </a:r>
            <a:r>
              <a:rPr lang="es-419"/>
              <a:t>básicos</a:t>
            </a:r>
            <a:r>
              <a:rPr lang="es-419"/>
              <a:t> del sistema.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/sys</a:t>
            </a:r>
            <a:r>
              <a:rPr lang="es-419"/>
              <a:t> -&gt; Punto de montaje para el filesystem virtual sysfs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/usr/bin</a:t>
            </a:r>
            <a:r>
              <a:rPr lang="es-419"/>
              <a:t> -&gt; Programas que no son </a:t>
            </a:r>
            <a:r>
              <a:rPr lang="es-419"/>
              <a:t>básicos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/usr/lib</a:t>
            </a:r>
            <a:r>
              <a:rPr lang="es-419"/>
              <a:t> -&gt; Bibliotecas que no son </a:t>
            </a:r>
            <a:r>
              <a:rPr lang="es-419"/>
              <a:t>básicas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Directorios importantes: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/usr/sbin</a:t>
            </a:r>
            <a:r>
              <a:rPr lang="es-419"/>
              <a:t> -&gt; Programas de sistema no </a:t>
            </a:r>
            <a:r>
              <a:rPr lang="es-419"/>
              <a:t>básicos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/var</a:t>
            </a:r>
            <a:r>
              <a:rPr lang="es-419"/>
              <a:t> -&gt; Archivos de datos variables. Se incluyen datos administrativos, datos de logs, archivos temporales y transitorios.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programas </a:t>
            </a:r>
            <a:r>
              <a:rPr lang="es-419"/>
              <a:t>básicos</a:t>
            </a:r>
            <a:r>
              <a:rPr lang="es-419"/>
              <a:t> se instalan en </a:t>
            </a:r>
            <a:r>
              <a:rPr b="1" lang="es-419"/>
              <a:t>/bin</a:t>
            </a:r>
            <a:r>
              <a:rPr lang="es-419"/>
              <a:t> y </a:t>
            </a:r>
            <a:r>
              <a:rPr b="1" lang="es-419"/>
              <a:t>/sbin.</a:t>
            </a:r>
            <a:endParaRPr b="1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Todos los demás programas se instalan en </a:t>
            </a:r>
            <a:r>
              <a:rPr b="1" lang="es-419"/>
              <a:t>/usr/bin</a:t>
            </a:r>
            <a:r>
              <a:rPr lang="es-419"/>
              <a:t> y </a:t>
            </a:r>
            <a:r>
              <a:rPr b="1" lang="es-419"/>
              <a:t>/usr/sbin</a:t>
            </a:r>
            <a:endParaRPr b="1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Las bibliotecas básicas se instalan en </a:t>
            </a:r>
            <a:r>
              <a:rPr b="1" lang="es-419"/>
              <a:t>/lib</a:t>
            </a:r>
            <a:r>
              <a:rPr lang="es-419"/>
              <a:t> y las demás en </a:t>
            </a:r>
            <a:r>
              <a:rPr b="1" lang="es-419"/>
              <a:t>/usr/lib.</a:t>
            </a:r>
            <a:endParaRPr b="1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/bin</a:t>
            </a:r>
            <a:r>
              <a:rPr lang="es-419"/>
              <a:t> y </a:t>
            </a:r>
            <a:r>
              <a:rPr b="1" lang="es-419"/>
              <a:t>/sbin</a:t>
            </a:r>
            <a:r>
              <a:rPr lang="es-419"/>
              <a:t> contienen programas como </a:t>
            </a:r>
            <a:r>
              <a:rPr b="1" lang="es-419"/>
              <a:t>ls</a:t>
            </a:r>
            <a:r>
              <a:rPr lang="es-419"/>
              <a:t>, </a:t>
            </a:r>
            <a:r>
              <a:rPr b="1" lang="es-419"/>
              <a:t>ifconfig</a:t>
            </a:r>
            <a:r>
              <a:rPr lang="es-419"/>
              <a:t>, </a:t>
            </a:r>
            <a:r>
              <a:rPr b="1" lang="es-419"/>
              <a:t>cp</a:t>
            </a:r>
            <a:r>
              <a:rPr lang="es-419"/>
              <a:t>, </a:t>
            </a:r>
            <a:r>
              <a:rPr b="1" lang="es-419"/>
              <a:t>bash</a:t>
            </a:r>
            <a:r>
              <a:rPr lang="es-419"/>
              <a:t>, etc. 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/lib</a:t>
            </a:r>
            <a:r>
              <a:rPr lang="es-419"/>
              <a:t> contiene la biblioteca C y a veces algunas otras bibliotecas básicas.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931850"/>
            <a:ext cx="8520600" cy="1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Principios</a:t>
            </a:r>
            <a:endParaRPr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Uno de los roles importantes del kernel es permitir a las aplicaciones acceder a los dispositivos de hardware.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el kernel, la </a:t>
            </a:r>
            <a:r>
              <a:rPr lang="es-419"/>
              <a:t>mayoría</a:t>
            </a:r>
            <a:r>
              <a:rPr lang="es-419"/>
              <a:t> de los dispositivos se presentan a espacio usuario mediante dos abstracciones: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Character devices.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Block devices.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Internamente el kernel identifica cada dispositivo mediante </a:t>
            </a:r>
            <a:r>
              <a:rPr b="1" lang="es-419"/>
              <a:t>Type</a:t>
            </a:r>
            <a:r>
              <a:rPr lang="es-419"/>
              <a:t> (char o block) y los </a:t>
            </a:r>
            <a:r>
              <a:rPr lang="es-419"/>
              <a:t>números</a:t>
            </a:r>
            <a:r>
              <a:rPr lang="es-419"/>
              <a:t> </a:t>
            </a:r>
            <a:r>
              <a:rPr b="1" lang="es-419"/>
              <a:t>Major</a:t>
            </a:r>
            <a:r>
              <a:rPr lang="es-419"/>
              <a:t> y </a:t>
            </a:r>
            <a:r>
              <a:rPr b="1" lang="es-419"/>
              <a:t>Minor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dispositivos de tipo </a:t>
            </a:r>
            <a:r>
              <a:rPr b="1" lang="es-419"/>
              <a:t>block</a:t>
            </a:r>
            <a:r>
              <a:rPr lang="es-419"/>
              <a:t> se componen de dispositivos de bloques de tamaño fijo que pueden leerse y escribirse.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Usualmente utilizados para discos duros, pen drives, memorias SD.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dispositivos </a:t>
            </a:r>
            <a:r>
              <a:rPr b="1" lang="es-419"/>
              <a:t>char</a:t>
            </a:r>
            <a:r>
              <a:rPr lang="es-419"/>
              <a:t> originalmente eran un stream de bytes infinito, sin inicio o final y sin tamaño.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 </a:t>
            </a:r>
            <a:r>
              <a:rPr lang="es-419"/>
              <a:t>típico</a:t>
            </a:r>
            <a:r>
              <a:rPr lang="es-419"/>
              <a:t>: puerto serie.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mayoría</a:t>
            </a:r>
            <a:r>
              <a:rPr lang="es-419"/>
              <a:t> de los dispositivos que no son del tipo </a:t>
            </a:r>
            <a:r>
              <a:rPr b="1" lang="es-419"/>
              <a:t>block</a:t>
            </a:r>
            <a:r>
              <a:rPr lang="es-419"/>
              <a:t> se representan como un </a:t>
            </a:r>
            <a:r>
              <a:rPr b="1" lang="es-419"/>
              <a:t>char</a:t>
            </a:r>
            <a:r>
              <a:rPr lang="es-419"/>
              <a:t> device.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Una </a:t>
            </a:r>
            <a:r>
              <a:rPr lang="es-419"/>
              <a:t>decisión</a:t>
            </a:r>
            <a:r>
              <a:rPr lang="es-419"/>
              <a:t> importante de diseño en UNIX fue representar la </a:t>
            </a:r>
            <a:r>
              <a:rPr lang="es-419"/>
              <a:t>mayoría</a:t>
            </a:r>
            <a:r>
              <a:rPr lang="es-419"/>
              <a:t> de los objetos de sistema como archivos.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</a:t>
            </a:r>
            <a:r>
              <a:rPr lang="es-419"/>
              <a:t>permite</a:t>
            </a:r>
            <a:r>
              <a:rPr lang="es-419"/>
              <a:t> a las aplicaciones a manipular los objetos de sistema con la API de acceso a archivos.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Así</a:t>
            </a:r>
            <a:r>
              <a:rPr lang="es-419"/>
              <a:t>, los dispositivos tenían que ser representados como archivos a las aplicaciones.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se logra mediante los </a:t>
            </a:r>
            <a:r>
              <a:rPr b="1" lang="es-419"/>
              <a:t>device files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sistemas linux </a:t>
            </a:r>
            <a:r>
              <a:rPr lang="es-419"/>
              <a:t>básicos</a:t>
            </a:r>
            <a:r>
              <a:rPr lang="es-419"/>
              <a:t> los device files deben ser creados de manera manual a traves de </a:t>
            </a:r>
            <a:r>
              <a:rPr b="1" lang="es-419"/>
              <a:t>mknod.</a:t>
            </a:r>
            <a:endParaRPr b="1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lograr esto se deben tener permisos de superusuario.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Implica que la coherencia entre device files y los dispositivos manejados por el kernel librada al desarrollador del sistema.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sistemas </a:t>
            </a:r>
            <a:r>
              <a:rPr lang="es-419"/>
              <a:t>más</a:t>
            </a:r>
            <a:r>
              <a:rPr lang="es-419"/>
              <a:t> complicados existen mecanismos para agregar/quitar estos </a:t>
            </a:r>
            <a:r>
              <a:rPr lang="es-419"/>
              <a:t>automáticamente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utiliza </a:t>
            </a:r>
            <a:r>
              <a:rPr b="1" lang="es-419"/>
              <a:t>devtmpfs</a:t>
            </a:r>
            <a:r>
              <a:rPr lang="es-419"/>
              <a:t> (filesystem virtual) desde kernel version 2.6.32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udev</a:t>
            </a:r>
            <a:r>
              <a:rPr lang="es-419"/>
              <a:t> daemon, que se utiliza tanto en servidores como en PC de escritorio.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programa </a:t>
            </a:r>
            <a:r>
              <a:rPr b="1" lang="es-419"/>
              <a:t>mdev</a:t>
            </a:r>
            <a:r>
              <a:rPr lang="es-419"/>
              <a:t>, que es una solución más liviana que </a:t>
            </a:r>
            <a:r>
              <a:rPr b="1" lang="es-419"/>
              <a:t>udev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filesystems virtuales son también llamados </a:t>
            </a:r>
            <a:r>
              <a:rPr b="1" lang="es-419"/>
              <a:t>Pseudo Filesystem.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Uno de los pseudo filesystem </a:t>
            </a:r>
            <a:r>
              <a:rPr lang="es-419"/>
              <a:t>más</a:t>
            </a:r>
            <a:r>
              <a:rPr lang="es-419"/>
              <a:t> importantes es </a:t>
            </a:r>
            <a:r>
              <a:rPr b="1" lang="es-419"/>
              <a:t>proc</a:t>
            </a:r>
            <a:r>
              <a:rPr lang="es-419"/>
              <a:t> y existe desde los principios de Linux.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Permite al kernel exponer </a:t>
            </a:r>
            <a:r>
              <a:rPr lang="es-419"/>
              <a:t>estadísticas</a:t>
            </a:r>
            <a:r>
              <a:rPr lang="es-419"/>
              <a:t> de procesos corriendo en el sistema.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Permite al usuario ajustar en tiempo de </a:t>
            </a:r>
            <a:r>
              <a:rPr lang="es-419"/>
              <a:t>ejecución</a:t>
            </a:r>
            <a:r>
              <a:rPr lang="es-419"/>
              <a:t> </a:t>
            </a:r>
            <a:r>
              <a:rPr lang="es-419"/>
              <a:t>parámetros</a:t>
            </a:r>
            <a:r>
              <a:rPr lang="es-419"/>
              <a:t> de sistema sobre el gerenciamiento de procesos, etc.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hace mediante el comando </a:t>
            </a:r>
            <a:r>
              <a:rPr b="1" lang="es-419"/>
              <a:t>sysctl </a:t>
            </a:r>
            <a:r>
              <a:rPr lang="es-419"/>
              <a:t>(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artículo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 sobre esto</a:t>
            </a:r>
            <a:r>
              <a:rPr lang="es-419"/>
              <a:t>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Información relacionada a la línea de comandos: </a:t>
            </a:r>
            <a:r>
              <a:rPr b="1" lang="es-419"/>
              <a:t>/proc/cmdline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filesystem </a:t>
            </a:r>
            <a:r>
              <a:rPr b="1" lang="es-419"/>
              <a:t>proc</a:t>
            </a:r>
            <a:r>
              <a:rPr lang="es-419"/>
              <a:t> es utilizado por muchas aplicaciones </a:t>
            </a:r>
            <a:r>
              <a:rPr lang="es-419"/>
              <a:t>estándar</a:t>
            </a:r>
            <a:r>
              <a:rPr lang="es-419"/>
              <a:t> en espacio usuario.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Todas estas aplicaciones esperan que este pseudo filesystem </a:t>
            </a:r>
            <a:r>
              <a:rPr lang="es-419"/>
              <a:t>esté</a:t>
            </a:r>
            <a:r>
              <a:rPr lang="es-419"/>
              <a:t> montado en </a:t>
            </a:r>
            <a:r>
              <a:rPr b="1" lang="es-419"/>
              <a:t>/proc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EJEMPLO: aplicaciones como </a:t>
            </a:r>
            <a:r>
              <a:rPr b="1" lang="es-419"/>
              <a:t>ps</a:t>
            </a:r>
            <a:r>
              <a:rPr lang="es-419"/>
              <a:t> o </a:t>
            </a:r>
            <a:r>
              <a:rPr b="1" lang="es-419"/>
              <a:t>top</a:t>
            </a:r>
            <a:r>
              <a:rPr lang="es-419"/>
              <a:t> no funcionan sin </a:t>
            </a:r>
            <a:r>
              <a:rPr b="1" lang="es-419"/>
              <a:t>proc</a:t>
            </a:r>
            <a:r>
              <a:rPr lang="es-419"/>
              <a:t> montado.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utiliza el mismo comando para montar cualquier filesystem: </a:t>
            </a:r>
            <a:r>
              <a:rPr b="1" lang="es-419"/>
              <a:t>mount </a:t>
            </a:r>
            <a:endParaRPr b="1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>
                <a:latin typeface="Consolas"/>
                <a:ea typeface="Consolas"/>
                <a:cs typeface="Consolas"/>
                <a:sym typeface="Consolas"/>
              </a:rPr>
              <a:t>mount -t proc nodev /proc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proc</a:t>
            </a:r>
            <a:r>
              <a:rPr lang="es-419"/>
              <a:t> representa como un directorio cada proceso que esta corriendo en el sistema.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Directorios que contienen </a:t>
            </a:r>
            <a:r>
              <a:rPr lang="es-419"/>
              <a:t>información</a:t>
            </a:r>
            <a:r>
              <a:rPr lang="es-419"/>
              <a:t> general relacionada a dispositivos: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/proc/interrupts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/proc/devices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/proc/iomem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/proc/ioports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Otro pseudo filesystem importante es </a:t>
            </a:r>
            <a:r>
              <a:rPr b="1" lang="es-419"/>
              <a:t>sysfs</a:t>
            </a:r>
            <a:r>
              <a:rPr lang="es-419"/>
              <a:t> que fue integrado a partir del kernel 2.6.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Permite representar en espacio usuario la </a:t>
            </a:r>
            <a:r>
              <a:rPr lang="es-419"/>
              <a:t>visión</a:t>
            </a:r>
            <a:r>
              <a:rPr lang="es-419"/>
              <a:t> que tiene el kernel de los buses, dispositivos y drivers.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Útil</a:t>
            </a:r>
            <a:r>
              <a:rPr lang="es-419"/>
              <a:t> para varias aplicaciones espacio usuario que necesitan listar el hardware y hacer consultas (</a:t>
            </a:r>
            <a:r>
              <a:rPr b="1" lang="es-419"/>
              <a:t>udev</a:t>
            </a:r>
            <a:r>
              <a:rPr lang="es-419"/>
              <a:t>, </a:t>
            </a:r>
            <a:r>
              <a:rPr b="1" lang="es-419"/>
              <a:t>mdev</a:t>
            </a:r>
            <a:r>
              <a:rPr lang="es-419"/>
              <a:t>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en el caso de </a:t>
            </a:r>
            <a:r>
              <a:rPr b="1" lang="es-419"/>
              <a:t>proc</a:t>
            </a:r>
            <a:r>
              <a:rPr lang="es-419"/>
              <a:t>, las aplicaciones que utilizan </a:t>
            </a:r>
            <a:r>
              <a:rPr b="1" lang="es-419"/>
              <a:t>sysfs</a:t>
            </a:r>
            <a:r>
              <a:rPr lang="es-419"/>
              <a:t> esperan que este montado en </a:t>
            </a:r>
            <a:r>
              <a:rPr b="1" lang="es-419"/>
              <a:t>/sys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5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Mismo comando para montar cualquier otro </a:t>
            </a:r>
            <a:r>
              <a:rPr b="1" lang="es-419"/>
              <a:t>fs</a:t>
            </a:r>
            <a:r>
              <a:rPr lang="es-419"/>
              <a:t>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b="1" lang="es-419">
                <a:latin typeface="Consolas"/>
                <a:ea typeface="Consolas"/>
                <a:cs typeface="Consolas"/>
                <a:sym typeface="Consolas"/>
              </a:rPr>
              <a:t>mount -t sysfs nodev /sys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sistemas de archivos se utilizan para organizar </a:t>
            </a:r>
            <a:r>
              <a:rPr lang="es-419"/>
              <a:t>información</a:t>
            </a:r>
            <a:r>
              <a:rPr lang="es-419"/>
              <a:t> en directorios y archivos.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hace en dispositivos de almacenamiento o sobre una red.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Son organizados en un esquema de </a:t>
            </a:r>
            <a:r>
              <a:rPr lang="es-419"/>
              <a:t>jerarquías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sistemas UNIX tanto las aplicaciones como los usuarios ven una </a:t>
            </a:r>
            <a:r>
              <a:rPr lang="es-419"/>
              <a:t>única</a:t>
            </a:r>
            <a:r>
              <a:rPr lang="es-419"/>
              <a:t> </a:t>
            </a:r>
            <a:r>
              <a:rPr lang="es-419"/>
              <a:t>jerarquía</a:t>
            </a:r>
            <a:r>
              <a:rPr lang="es-419"/>
              <a:t> global de archivos y directorios.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Aunque sea </a:t>
            </a:r>
            <a:r>
              <a:rPr lang="es-419"/>
              <a:t>única</a:t>
            </a:r>
            <a:r>
              <a:rPr lang="es-419"/>
              <a:t>, puede ser compuesta de varios filesystems.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3"/>
          <p:cNvSpPr txBox="1"/>
          <p:nvPr>
            <p:ph type="title"/>
          </p:nvPr>
        </p:nvSpPr>
        <p:spPr>
          <a:xfrm>
            <a:off x="311700" y="1382400"/>
            <a:ext cx="8520600" cy="23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FileSystem Mínimo</a:t>
            </a:r>
            <a:endParaRPr sz="7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FS mínimo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que un sistema linux funcione, se necesita algunas pocas aplicaciones (como </a:t>
            </a:r>
            <a:r>
              <a:rPr lang="es-419"/>
              <a:t>mínimo</a:t>
            </a:r>
            <a:r>
              <a:rPr lang="es-419"/>
              <a:t>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necesita una </a:t>
            </a:r>
            <a:r>
              <a:rPr lang="es-419"/>
              <a:t>aplicación</a:t>
            </a:r>
            <a:r>
              <a:rPr lang="es-419"/>
              <a:t> </a:t>
            </a:r>
            <a:r>
              <a:rPr b="1" lang="es-419"/>
              <a:t>init</a:t>
            </a:r>
            <a:r>
              <a:rPr lang="es-419"/>
              <a:t> la cual es la primer </a:t>
            </a:r>
            <a:r>
              <a:rPr lang="es-419"/>
              <a:t>aplicación</a:t>
            </a:r>
            <a:r>
              <a:rPr lang="es-419"/>
              <a:t> en espacio usuario en ejecutarse.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lanza inmediatamente luego de montar el root filesystem.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sistema trata de lanzar </a:t>
            </a:r>
            <a:r>
              <a:rPr b="1" lang="es-419"/>
              <a:t>/sbin/init</a:t>
            </a:r>
            <a:r>
              <a:rPr lang="es-419"/>
              <a:t>, </a:t>
            </a:r>
            <a:r>
              <a:rPr b="1" lang="es-419"/>
              <a:t>/bin/init</a:t>
            </a:r>
            <a:r>
              <a:rPr lang="es-419"/>
              <a:t>, </a:t>
            </a:r>
            <a:r>
              <a:rPr b="1" lang="es-419"/>
              <a:t>/etc/init</a:t>
            </a:r>
            <a:r>
              <a:rPr lang="es-419"/>
              <a:t> y </a:t>
            </a:r>
            <a:r>
              <a:rPr b="1" lang="es-419"/>
              <a:t>/bin/sh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FS mínimo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caso de que se utilice </a:t>
            </a:r>
            <a:r>
              <a:rPr b="1" lang="es-419"/>
              <a:t>initramfs</a:t>
            </a:r>
            <a:r>
              <a:rPr lang="es-419"/>
              <a:t> solo se busca </a:t>
            </a:r>
            <a:r>
              <a:rPr b="1" lang="es-419"/>
              <a:t>/init</a:t>
            </a:r>
            <a:r>
              <a:rPr lang="es-419"/>
              <a:t>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Puede especificarse otro path en </a:t>
            </a:r>
            <a:r>
              <a:rPr b="1" lang="es-419"/>
              <a:t>rdinit</a:t>
            </a:r>
            <a:r>
              <a:rPr lang="es-419"/>
              <a:t> (argumento de kernel).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</a:t>
            </a:r>
            <a:r>
              <a:rPr lang="es-419"/>
              <a:t>aplicación</a:t>
            </a:r>
            <a:r>
              <a:rPr lang="es-419"/>
              <a:t> </a:t>
            </a:r>
            <a:r>
              <a:rPr b="1" lang="es-419"/>
              <a:t>init</a:t>
            </a:r>
            <a:r>
              <a:rPr lang="es-419"/>
              <a:t> es la encargada de iniciar todas las </a:t>
            </a:r>
            <a:r>
              <a:rPr lang="es-419"/>
              <a:t>demás</a:t>
            </a:r>
            <a:r>
              <a:rPr lang="es-419"/>
              <a:t> aplicaciones y servicios.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FS mínimo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necesita usualmente un </a:t>
            </a:r>
            <a:r>
              <a:rPr b="1" lang="es-419"/>
              <a:t>shell</a:t>
            </a:r>
            <a:r>
              <a:rPr lang="es-419"/>
              <a:t> para permitir al usuario interactuar con el sistema.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Aplicaciones </a:t>
            </a:r>
            <a:r>
              <a:rPr lang="es-419"/>
              <a:t>básicas</a:t>
            </a:r>
            <a:r>
              <a:rPr lang="es-419"/>
              <a:t> para copiar, mover y listar archivos (</a:t>
            </a:r>
            <a:r>
              <a:rPr b="1" lang="es-419"/>
              <a:t>mv</a:t>
            </a:r>
            <a:r>
              <a:rPr lang="es-419"/>
              <a:t>, </a:t>
            </a:r>
            <a:r>
              <a:rPr b="1" lang="es-419"/>
              <a:t>cp</a:t>
            </a:r>
            <a:r>
              <a:rPr lang="es-419"/>
              <a:t>, </a:t>
            </a:r>
            <a:r>
              <a:rPr b="1" lang="es-419"/>
              <a:t>mkdir</a:t>
            </a:r>
            <a:r>
              <a:rPr lang="es-419"/>
              <a:t>, </a:t>
            </a:r>
            <a:r>
              <a:rPr b="1" lang="es-419"/>
              <a:t>cat</a:t>
            </a:r>
            <a:r>
              <a:rPr lang="es-419"/>
              <a:t>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Todos estos componentes </a:t>
            </a:r>
            <a:r>
              <a:rPr lang="es-419"/>
              <a:t>básicos</a:t>
            </a:r>
            <a:r>
              <a:rPr lang="es-419"/>
              <a:t> deben estar integrados en el root filesystem para poder ser utilizadas.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FS mínimo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126" y="713100"/>
            <a:ext cx="4859748" cy="4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FS mínimo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388" y="713100"/>
            <a:ext cx="4395230" cy="443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FS mínimo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200" y="824350"/>
            <a:ext cx="6187800" cy="41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9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3" name="Google Shape;343;p59"/>
          <p:cNvSpPr txBox="1"/>
          <p:nvPr/>
        </p:nvSpPr>
        <p:spPr>
          <a:xfrm>
            <a:off x="55800" y="1923650"/>
            <a:ext cx="28161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Generar un filesystem 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mínimo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Comprobar el funcionamiento.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0"/>
          <p:cNvSpPr txBox="1"/>
          <p:nvPr>
            <p:ph type="title"/>
          </p:nvPr>
        </p:nvSpPr>
        <p:spPr>
          <a:xfrm>
            <a:off x="0" y="1815000"/>
            <a:ext cx="8713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Gracias.</a:t>
            </a:r>
            <a:endParaRPr sz="8000"/>
          </a:p>
        </p:txBody>
      </p:sp>
      <p:pic>
        <p:nvPicPr>
          <p:cNvPr id="349" name="Google Shape;349;p60"/>
          <p:cNvPicPr preferRelativeResize="0"/>
          <p:nvPr/>
        </p:nvPicPr>
        <p:blipFill rotWithShape="1">
          <a:blip r:embed="rId3">
            <a:alphaModFix/>
          </a:blip>
          <a:srcRect b="0" l="9295" r="31686" t="0"/>
          <a:stretch/>
        </p:blipFill>
        <p:spPr>
          <a:xfrm>
            <a:off x="4585854" y="0"/>
            <a:ext cx="45581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</a:t>
            </a:r>
            <a:r>
              <a:rPr lang="es-419"/>
              <a:t>filesystems se </a:t>
            </a:r>
            <a:r>
              <a:rPr b="1" lang="es-419"/>
              <a:t>montan</a:t>
            </a:r>
            <a:r>
              <a:rPr lang="es-419"/>
              <a:t> en un lugar específico en esta jerarquía de directorios.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filesystem de un dispositivo de almacenamiento puede montarse en un directorio específico.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directorio se denomina </a:t>
            </a:r>
            <a:r>
              <a:rPr b="1" lang="es-419"/>
              <a:t>punto de montaje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tiene una ventaja: las aplicaciones pueden acceder </a:t>
            </a:r>
            <a:r>
              <a:rPr lang="es-419"/>
              <a:t>fácilmente</a:t>
            </a:r>
            <a:r>
              <a:rPr lang="es-419"/>
              <a:t> a directorios y archivos.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es necesario conocer la </a:t>
            </a:r>
            <a:r>
              <a:rPr lang="es-419"/>
              <a:t>ubicación</a:t>
            </a:r>
            <a:r>
              <a:rPr lang="es-419"/>
              <a:t> </a:t>
            </a:r>
            <a:r>
              <a:rPr lang="es-419"/>
              <a:t>específica</a:t>
            </a:r>
            <a:r>
              <a:rPr lang="es-419"/>
              <a:t> en el dispositivo de almacenamiento.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contenidos de ese directorio reflejan el contenido del dispositivo de almacenamiento.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Si el dispositivo se desmonta, el directorio vuelve a estar vacío.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EJERCICIO: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Crear un punto de montaje (directorio): </a:t>
            </a:r>
            <a:r>
              <a:rPr b="1" lang="es-419"/>
              <a:t>mkdir /mnt/pendrive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Chequear que está vacío: </a:t>
            </a:r>
            <a:r>
              <a:rPr b="1" lang="es-419"/>
              <a:t>ls /mnt/pendrive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Montar un dispositivo de almacenamiento en este punto de montaje. </a:t>
            </a:r>
            <a:br>
              <a:rPr lang="es-419"/>
            </a:br>
            <a:r>
              <a:rPr b="1" lang="es-419"/>
              <a:t>mount -t vfat /dev/sda1 /mnt/pendrive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Chequear que se pueden acceder a los contenidos del pendrive</a:t>
            </a:r>
            <a:br>
              <a:rPr lang="es-419"/>
            </a:br>
            <a:r>
              <a:rPr b="1" lang="es-419"/>
              <a:t>ls /mnt/pendrive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comando </a:t>
            </a:r>
            <a:r>
              <a:rPr b="1" lang="es-419"/>
              <a:t>mount</a:t>
            </a:r>
            <a:r>
              <a:rPr lang="es-419"/>
              <a:t> permite montar filesystems.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mount </a:t>
            </a:r>
            <a:r>
              <a:rPr lang="es-419"/>
              <a:t>sin argumentos muestra los filesystems montados actualmente.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Uso: </a:t>
            </a:r>
            <a:r>
              <a:rPr b="1" lang="es-419"/>
              <a:t>mount -t &lt;type&gt; &lt;device&gt; &lt;mountpoint&gt;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type</a:t>
            </a:r>
            <a:r>
              <a:rPr lang="es-419"/>
              <a:t> marca el tipo de filesystem.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device</a:t>
            </a:r>
            <a:r>
              <a:rPr lang="es-419"/>
              <a:t> es el dispositivo de almacenamiento, o la </a:t>
            </a:r>
            <a:r>
              <a:rPr lang="es-419"/>
              <a:t>ubicación</a:t>
            </a:r>
            <a:r>
              <a:rPr lang="es-419"/>
              <a:t> de la red donde montar.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mountpoint</a:t>
            </a:r>
            <a:r>
              <a:rPr lang="es-419"/>
              <a:t> es el directorio donde los archivos o directorios serán accesibles.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umount</a:t>
            </a:r>
            <a:r>
              <a:rPr lang="es-419"/>
              <a:t> permite desmontar filesystems.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comando es necesario antes de hacer un reboot o antes de desconectar un pen drive (por ejemplo).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es porque el kernel escribe un caché en memoria para incrementar el desempeño.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umount</a:t>
            </a:r>
            <a:r>
              <a:rPr lang="es-419"/>
              <a:t> se asegura que este caché sea volcado (escrito) en el dispositivo de almacenamiento.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