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a0014104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a0014104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a0014104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a0014104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a0014104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a0014104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a0014104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a0014104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a0014104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a0014104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a0014104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a0014104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a0014104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a0014104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02947325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02947325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3239d0cf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3239d0c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02e72885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02e72885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3239d0cf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3239d0cf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443cd025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443cd025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a001410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a001410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a001410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a001410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a0014104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a0014104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a0014104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a0014104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a0014104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a0014104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noFill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9144000" cy="74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1252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BuildRoot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Mg. Ing. Gonzalo E. Sanchez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MSE - 2022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788975" y="4484800"/>
            <a:ext cx="61806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CCCCCC"/>
                </a:solidFill>
                <a:latin typeface="Merriweather"/>
                <a:ea typeface="Merriweather"/>
                <a:cs typeface="Merriweather"/>
                <a:sym typeface="Merriweather"/>
              </a:rPr>
              <a:t>Implementación de Sistemas Operativos II</a:t>
            </a:r>
            <a:endParaRPr b="1" sz="1800">
              <a:solidFill>
                <a:srgbClr val="CCCCCC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BuildRoot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</a:t>
            </a:r>
            <a:r>
              <a:rPr lang="es-419"/>
              <a:t>opción</a:t>
            </a:r>
            <a:r>
              <a:rPr lang="es-419"/>
              <a:t> de un toolchain externo permite la </a:t>
            </a:r>
            <a:r>
              <a:rPr lang="es-419"/>
              <a:t>utilización</a:t>
            </a:r>
            <a:r>
              <a:rPr lang="es-419"/>
              <a:t> de un cross </a:t>
            </a:r>
            <a:r>
              <a:rPr lang="es-419"/>
              <a:t>compiler</a:t>
            </a:r>
            <a:r>
              <a:rPr lang="es-419"/>
              <a:t> ya construido (nuestro caso).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da la posibilidad de descargar el toolchain de forma </a:t>
            </a:r>
            <a:r>
              <a:rPr lang="es-419"/>
              <a:t>automática (Sourcery CodeBench y ex-Linaro para ARM)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soporte para toolchains externos esta testeado para juegos de herramientas generados por crosstool-ng.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BuildRoot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</a:t>
            </a:r>
            <a:r>
              <a:rPr lang="es-419"/>
              <a:t>administración</a:t>
            </a:r>
            <a:r>
              <a:rPr lang="es-419"/>
              <a:t> de dispositivos dentro de /dev puede configurarse de cuatro maneras distintas.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Primer </a:t>
            </a:r>
            <a:r>
              <a:rPr b="1" lang="es-419"/>
              <a:t>método</a:t>
            </a:r>
            <a:r>
              <a:rPr b="1" lang="es-419"/>
              <a:t>:</a:t>
            </a:r>
            <a:r>
              <a:rPr lang="es-419"/>
              <a:t> </a:t>
            </a:r>
            <a:r>
              <a:rPr lang="es-419"/>
              <a:t>Estático</a:t>
            </a:r>
            <a:r>
              <a:rPr lang="es-419"/>
              <a:t> utilizando una tabla de dispositivos.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Con este </a:t>
            </a:r>
            <a:r>
              <a:rPr lang="es-419"/>
              <a:t>método</a:t>
            </a:r>
            <a:r>
              <a:rPr lang="es-419"/>
              <a:t>, los dispositivos son persistentes almacenados en el root filesystem.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No existe forma de </a:t>
            </a:r>
            <a:r>
              <a:rPr lang="es-419"/>
              <a:t>crear</a:t>
            </a:r>
            <a:r>
              <a:rPr lang="es-419"/>
              <a:t> o remover estos dispositivos </a:t>
            </a:r>
            <a:r>
              <a:rPr lang="es-419"/>
              <a:t>dinámicamente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tabla de dispositivos se crea en </a:t>
            </a:r>
            <a:r>
              <a:rPr b="1" lang="es-419"/>
              <a:t>system/device_table_dev.txt</a:t>
            </a:r>
            <a:r>
              <a:rPr lang="es-419"/>
              <a:t> en el </a:t>
            </a:r>
            <a:r>
              <a:rPr lang="es-419"/>
              <a:t>código</a:t>
            </a:r>
            <a:r>
              <a:rPr lang="es-419"/>
              <a:t> fuente.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BuildRoot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Segundo</a:t>
            </a:r>
            <a:r>
              <a:rPr b="1" lang="es-419"/>
              <a:t> método:</a:t>
            </a:r>
            <a:r>
              <a:rPr lang="es-419"/>
              <a:t> </a:t>
            </a:r>
            <a:r>
              <a:rPr lang="es-419"/>
              <a:t>Dinámico</a:t>
            </a:r>
            <a:r>
              <a:rPr lang="es-419"/>
              <a:t> utilizando solo </a:t>
            </a:r>
            <a:r>
              <a:rPr b="1" lang="es-419"/>
              <a:t>devtmpfs</a:t>
            </a:r>
            <a:r>
              <a:rPr lang="es-419"/>
              <a:t>.</a:t>
            </a:r>
            <a:br>
              <a:rPr lang="es-419"/>
            </a:b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Recordar que este pseudo filesystem se monta en </a:t>
            </a:r>
            <a:r>
              <a:rPr b="1" lang="es-419"/>
              <a:t>/dev</a:t>
            </a:r>
            <a:r>
              <a:rPr lang="es-419"/>
              <a:t>.</a:t>
            </a:r>
            <a:br>
              <a:rPr lang="es-419"/>
            </a:b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Dispositivos se agregan o son removidos de forma </a:t>
            </a:r>
            <a:r>
              <a:rPr lang="es-419"/>
              <a:t>automática</a:t>
            </a:r>
            <a:r>
              <a:rPr lang="es-419"/>
              <a:t>.</a:t>
            </a:r>
            <a:br>
              <a:rPr lang="es-419"/>
            </a:b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No son persistentes entre reinicios del sistema.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BuildRoot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Tercer</a:t>
            </a:r>
            <a:r>
              <a:rPr b="1" lang="es-419"/>
              <a:t> método:</a:t>
            </a:r>
            <a:r>
              <a:rPr lang="es-419"/>
              <a:t> Dinámico utilizando solo </a:t>
            </a:r>
            <a:r>
              <a:rPr b="1" lang="es-419"/>
              <a:t>devtmpfs + mdev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Tambien depende del pseudo filesystem devtmpfs.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Agrega la </a:t>
            </a:r>
            <a:r>
              <a:rPr lang="es-419"/>
              <a:t>aplicación</a:t>
            </a:r>
            <a:r>
              <a:rPr lang="es-419"/>
              <a:t> espacio usuario </a:t>
            </a:r>
            <a:r>
              <a:rPr b="1" lang="es-419"/>
              <a:t>mdev </a:t>
            </a:r>
            <a:r>
              <a:rPr lang="es-419"/>
              <a:t>sobre devtmpfs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mdev</a:t>
            </a:r>
            <a:r>
              <a:rPr lang="es-419"/>
              <a:t> termina siendo una aplicación de busybox que es llamada cada vez que un dispositivo se agrega/remueve.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Utilizando </a:t>
            </a:r>
            <a:r>
              <a:rPr b="1" lang="es-419"/>
              <a:t>/etc/mdev.conf</a:t>
            </a:r>
            <a:r>
              <a:rPr lang="es-419"/>
              <a:t>, mdev puede configurarse para especificar permisos o pertenencia de un device file.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También puede llamarse scripts al agregar ciertos dispositivos.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BuildRoot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general, </a:t>
            </a:r>
            <a:r>
              <a:rPr b="1" lang="es-419"/>
              <a:t>mdev</a:t>
            </a:r>
            <a:r>
              <a:rPr lang="es-419"/>
              <a:t> permite al espacio usuario reaccionar a eventos de conexión o </a:t>
            </a:r>
            <a:r>
              <a:rPr lang="es-419"/>
              <a:t>desconexión</a:t>
            </a:r>
            <a:r>
              <a:rPr lang="es-419"/>
              <a:t> de dispositivos.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mdev </a:t>
            </a:r>
            <a:r>
              <a:rPr lang="es-419"/>
              <a:t>también</a:t>
            </a:r>
            <a:r>
              <a:rPr lang="es-419"/>
              <a:t> puede ser utilizado para cargar </a:t>
            </a:r>
            <a:r>
              <a:rPr lang="es-419"/>
              <a:t>módulos</a:t>
            </a:r>
            <a:r>
              <a:rPr lang="es-419"/>
              <a:t> </a:t>
            </a:r>
            <a:r>
              <a:rPr lang="es-419"/>
              <a:t>automáticamente</a:t>
            </a:r>
            <a:r>
              <a:rPr lang="es-419"/>
              <a:t> al conectarse un dispositivo.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También</a:t>
            </a:r>
            <a:r>
              <a:rPr lang="es-419"/>
              <a:t> es </a:t>
            </a:r>
            <a:r>
              <a:rPr lang="es-419"/>
              <a:t>útil</a:t>
            </a:r>
            <a:r>
              <a:rPr lang="es-419"/>
              <a:t> cuando un dispositivo necesita firmware, porque carga este firmware en el kernel.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mdev</a:t>
            </a:r>
            <a:r>
              <a:rPr lang="es-419"/>
              <a:t> es una implementación lightweight de </a:t>
            </a:r>
            <a:r>
              <a:rPr b="1" lang="es-419"/>
              <a:t>udev</a:t>
            </a:r>
            <a:r>
              <a:rPr lang="es-419"/>
              <a:t> (menos funcionalidades).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BuildRoot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Cuarto</a:t>
            </a:r>
            <a:r>
              <a:rPr b="1" lang="es-419"/>
              <a:t> método:</a:t>
            </a:r>
            <a:r>
              <a:rPr lang="es-419"/>
              <a:t> Dinámico utilizando solo </a:t>
            </a:r>
            <a:r>
              <a:rPr b="1" lang="es-419"/>
              <a:t>devtmpfs + eudev</a:t>
            </a:r>
            <a:endParaRPr b="1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Muy similar al método anterior, utiliza el daemon </a:t>
            </a:r>
            <a:r>
              <a:rPr b="1" lang="es-419"/>
              <a:t>eudev</a:t>
            </a:r>
            <a:r>
              <a:rPr lang="es-419"/>
              <a:t> en vez de </a:t>
            </a:r>
            <a:r>
              <a:rPr b="1" lang="es-419"/>
              <a:t>mdev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eudev</a:t>
            </a:r>
            <a:r>
              <a:rPr lang="es-419"/>
              <a:t> corre en background, contrario a </a:t>
            </a:r>
            <a:r>
              <a:rPr b="1" lang="es-419"/>
              <a:t>mdev</a:t>
            </a:r>
            <a:r>
              <a:rPr lang="es-419"/>
              <a:t> que es llamado en cada cambio de devtmpfs (daemon vs app).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 más flexible que mdev, pero más pesado.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BuildRoot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eudev</a:t>
            </a:r>
            <a:r>
              <a:rPr lang="es-419"/>
              <a:t> es en realidad una version stand alone de </a:t>
            </a:r>
            <a:r>
              <a:rPr b="1" lang="es-419"/>
              <a:t>udev</a:t>
            </a:r>
            <a:r>
              <a:rPr lang="es-419"/>
              <a:t> (</a:t>
            </a:r>
            <a:r>
              <a:rPr b="1" lang="es-419"/>
              <a:t>udev</a:t>
            </a:r>
            <a:r>
              <a:rPr lang="es-419"/>
              <a:t> es parte de </a:t>
            </a:r>
            <a:r>
              <a:rPr b="1" lang="es-419"/>
              <a:t>Systemd</a:t>
            </a:r>
            <a:r>
              <a:rPr lang="es-419"/>
              <a:t> en linux de escritorio).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NOTA:</a:t>
            </a:r>
            <a:r>
              <a:rPr lang="es-419"/>
              <a:t> En el caso de utilizar </a:t>
            </a:r>
            <a:r>
              <a:rPr b="1" lang="es-419"/>
              <a:t>systemd</a:t>
            </a:r>
            <a:r>
              <a:rPr lang="es-419"/>
              <a:t> como sistema </a:t>
            </a:r>
            <a:r>
              <a:rPr b="1" lang="es-419"/>
              <a:t>init</a:t>
            </a:r>
            <a:r>
              <a:rPr lang="es-419"/>
              <a:t>, entonces </a:t>
            </a:r>
            <a:r>
              <a:rPr b="1" lang="es-419"/>
              <a:t>udev</a:t>
            </a:r>
            <a:r>
              <a:rPr lang="es-419"/>
              <a:t> es utilizado sobre </a:t>
            </a:r>
            <a:r>
              <a:rPr b="1" lang="es-419"/>
              <a:t>devtmpfs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BuildRoot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200" y="824350"/>
            <a:ext cx="6187800" cy="412560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0"/>
          <p:cNvSpPr txBox="1"/>
          <p:nvPr/>
        </p:nvSpPr>
        <p:spPr>
          <a:xfrm>
            <a:off x="311700" y="1299950"/>
            <a:ext cx="23043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419" sz="3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HANDS ON</a:t>
            </a:r>
            <a:endParaRPr b="1"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8" name="Google Shape;168;p30"/>
          <p:cNvSpPr txBox="1"/>
          <p:nvPr/>
        </p:nvSpPr>
        <p:spPr>
          <a:xfrm>
            <a:off x="55800" y="1923650"/>
            <a:ext cx="2816100" cy="29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AutoNum type="arabicPeriod"/>
            </a:pP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Descargar BuildRoot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AutoNum type="arabicPeriod"/>
            </a:pP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Generar un sistema </a:t>
            </a: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mínimo</a:t>
            </a: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con BuildRoot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0" y="1815000"/>
            <a:ext cx="8713800" cy="15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0"/>
              <a:t>Gracias.</a:t>
            </a:r>
            <a:endParaRPr sz="8000"/>
          </a:p>
        </p:txBody>
      </p:sp>
      <p:pic>
        <p:nvPicPr>
          <p:cNvPr id="174" name="Google Shape;174;p31"/>
          <p:cNvPicPr preferRelativeResize="0"/>
          <p:nvPr/>
        </p:nvPicPr>
        <p:blipFill rotWithShape="1">
          <a:blip r:embed="rId3">
            <a:alphaModFix/>
          </a:blip>
          <a:srcRect b="0" l="9295" r="31686" t="0"/>
          <a:stretch/>
        </p:blipFill>
        <p:spPr>
          <a:xfrm>
            <a:off x="4585854" y="0"/>
            <a:ext cx="455814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143550" y="500925"/>
            <a:ext cx="39768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00"/>
              <a:t>BuildRoot</a:t>
            </a:r>
            <a:endParaRPr sz="45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330600"/>
            <a:ext cx="4166400" cy="4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419" sz="2500"/>
              <a:t>Introducción</a:t>
            </a:r>
            <a:endParaRPr sz="2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1775400"/>
            <a:ext cx="8520600" cy="16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200"/>
              <a:t>Introducción</a:t>
            </a:r>
            <a:endParaRPr sz="7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BuildRoot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BuildRoot es una herramienta que simplifica y automatiza el proceso de </a:t>
            </a:r>
            <a:r>
              <a:rPr lang="es-419"/>
              <a:t>construcción</a:t>
            </a:r>
            <a:r>
              <a:rPr lang="es-419"/>
              <a:t> de un sistema Linux completo.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Pensado para sistemas embebidos, se </a:t>
            </a:r>
            <a:r>
              <a:rPr lang="es-419"/>
              <a:t>prevé</a:t>
            </a:r>
            <a:r>
              <a:rPr lang="es-419"/>
              <a:t> </a:t>
            </a:r>
            <a:r>
              <a:rPr lang="es-419"/>
              <a:t>compilación</a:t>
            </a:r>
            <a:r>
              <a:rPr lang="es-419"/>
              <a:t> cruzada.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BuildRoot puede generar: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Toolchain (cross-compiler).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Root FileSystem.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Imagen de Kernel.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Bootloader.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BuildRoot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No necesariamente deben utilizarse todas las configuraciones.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Puede usarse una </a:t>
            </a:r>
            <a:r>
              <a:rPr lang="es-419"/>
              <a:t>combinación</a:t>
            </a:r>
            <a:r>
              <a:rPr lang="es-419"/>
              <a:t> de cualquiera de ellas.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esta materia, utilizamos el toolchain ya generado.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Soporta varios procesadores y arquitecturas.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Existen archivos defconfig para varias SBC en el mercado.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Existen proyectos que basan su BSP en BuildRoot.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Existen proyectos que basan su SDK en BuildRoot.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BuildRoot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IMPORTANTE:</a:t>
            </a:r>
            <a:r>
              <a:rPr lang="es-419"/>
              <a:t> BuildRoot tiene una </a:t>
            </a:r>
            <a:r>
              <a:rPr lang="es-419"/>
              <a:t>política</a:t>
            </a:r>
            <a:r>
              <a:rPr lang="es-419"/>
              <a:t> de que todo se construya sin privilegios root.</a:t>
            </a:r>
            <a:br>
              <a:rPr lang="es-419"/>
            </a:b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Todos los comandos necesarios corren en modo usuario.</a:t>
            </a:r>
            <a:br>
              <a:rPr lang="es-419"/>
            </a:b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 permite una </a:t>
            </a:r>
            <a:r>
              <a:rPr lang="es-419"/>
              <a:t>protección</a:t>
            </a:r>
            <a:r>
              <a:rPr lang="es-419"/>
              <a:t> del sistema HOST por cualquier </a:t>
            </a:r>
            <a:r>
              <a:rPr lang="es-419"/>
              <a:t>configuración</a:t>
            </a:r>
            <a:r>
              <a:rPr lang="es-419"/>
              <a:t> equivocada o comportamiento inesperado.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BuildRoot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No es necesario hacer </a:t>
            </a:r>
            <a:r>
              <a:rPr lang="es-419"/>
              <a:t>ningún</a:t>
            </a:r>
            <a:r>
              <a:rPr lang="es-419"/>
              <a:t> export para compilar buildroot.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 es porque el toolchain se especifica en la </a:t>
            </a:r>
            <a:r>
              <a:rPr lang="es-419"/>
              <a:t>configuración</a:t>
            </a:r>
            <a:r>
              <a:rPr lang="es-419"/>
              <a:t> junto con los paths correspondientes.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BuildRoot no soporta parallel-builds, por lo que ejecutar </a:t>
            </a:r>
            <a:br>
              <a:rPr lang="es-419"/>
            </a:br>
            <a:r>
              <a:rPr b="1" lang="es-419"/>
              <a:t>make -jN</a:t>
            </a:r>
            <a:r>
              <a:rPr lang="es-419"/>
              <a:t> no es necesario.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Sin embargo se pueden especificar cantidad de trabajos paralelos en la </a:t>
            </a:r>
            <a:r>
              <a:rPr lang="es-419"/>
              <a:t>configuración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BuildRoot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comando make </a:t>
            </a:r>
            <a:r>
              <a:rPr lang="es-419"/>
              <a:t>ejecutará</a:t>
            </a:r>
            <a:r>
              <a:rPr lang="es-419"/>
              <a:t> los siguientes pasos: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Descarga de archivos fuentes (a requerimiento).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Configuración</a:t>
            </a:r>
            <a:r>
              <a:rPr lang="es-419"/>
              <a:t>, construccion e instalacion de toolchain para cross </a:t>
            </a:r>
            <a:r>
              <a:rPr lang="es-419"/>
              <a:t>compilación</a:t>
            </a:r>
            <a:r>
              <a:rPr lang="es-419"/>
              <a:t> (si no se especifica un toolchain externo).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Configuración</a:t>
            </a:r>
            <a:r>
              <a:rPr lang="es-419"/>
              <a:t>, construccion e instalacion de los paquetes seleccionados para el TARGET.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Construcción</a:t>
            </a:r>
            <a:r>
              <a:rPr lang="es-419"/>
              <a:t> de una imagen de Kernel (si es seleccionado).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Construcción</a:t>
            </a:r>
            <a:r>
              <a:rPr lang="es-419"/>
              <a:t> de un bootloader (si es seleccionado).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Creación</a:t>
            </a:r>
            <a:r>
              <a:rPr lang="es-419"/>
              <a:t> de root filesystem en los formatos seleccionados.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BuildRoot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salida se guarda en un solo directorio </a:t>
            </a:r>
            <a:r>
              <a:rPr b="1" lang="es-419"/>
              <a:t>output/</a:t>
            </a:r>
            <a:r>
              <a:rPr lang="es-419"/>
              <a:t> que contiene: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images/</a:t>
            </a:r>
            <a:r>
              <a:rPr lang="es-419"/>
              <a:t> donde se guardan el kernel, bootloader y root filesystem.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build/</a:t>
            </a:r>
            <a:r>
              <a:rPr lang="es-419"/>
              <a:t> donde se construyen todos los componentes. Incluye herramientas necesarias para BuildRoot en el HOST.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host/</a:t>
            </a:r>
            <a:r>
              <a:rPr lang="es-419"/>
              <a:t> contiene tanto las herramientas construidas para el HOST como el sysroot para el toolchain.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staging/</a:t>
            </a:r>
            <a:r>
              <a:rPr lang="es-419"/>
              <a:t> es un link </a:t>
            </a:r>
            <a:r>
              <a:rPr lang="es-419"/>
              <a:t>simbólico</a:t>
            </a:r>
            <a:r>
              <a:rPr lang="es-419"/>
              <a:t> al sysroot del toolchain. Solo para compatibilidad hacia </a:t>
            </a:r>
            <a:r>
              <a:rPr lang="es-419"/>
              <a:t>atrás</a:t>
            </a:r>
            <a:r>
              <a:rPr lang="es-419"/>
              <a:t>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target/</a:t>
            </a:r>
            <a:r>
              <a:rPr lang="es-419"/>
              <a:t> contiene el root filesystem casi completo. Todo excepto el contenido de /dev/ (recordar todo se corre como usuario regular).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