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60de26b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60de26b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15164d6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15164d6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5164d62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15164d62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15164d6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15164d6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5164d6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15164d6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60de26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60de26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</a:t>
            </a:r>
            <a:r>
              <a:rPr lang="es-419"/>
              <a:t>os </a:t>
            </a:r>
            <a:r>
              <a:rPr i="1" lang="es-419"/>
              <a:t>metadatos</a:t>
            </a:r>
            <a:r>
              <a:rPr lang="es-419"/>
              <a:t> son una </a:t>
            </a:r>
            <a:r>
              <a:rPr lang="es-419"/>
              <a:t>conjunción</a:t>
            </a:r>
            <a:r>
              <a:rPr lang="es-419"/>
              <a:t> de datos que incluyen: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Instrucciones de compilacion (compiler, linker, archiver).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Comandos y datos indicando versiones de software a utilizar.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Patches y archivos auxiliares si hiciesen falta.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idea de los metadatos es que sean reutilizables en proyectos similares.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BuildRoot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Descargar BuildRoot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Generar un sistema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mínimo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con BuildRoot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YOCTO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775400"/>
            <a:ext cx="852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slogan del proyecto YOCTO 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“ THE YOCTO PROJECT IS NOT AN EMBEDDED LINUX DISTRIBUTION, IT CREATES A CUSTOM ONE FOR YOU. ”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YOCTO es un proyecto open source que ayuda a los desarrolladores a construir sistemas basados en linux.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</a:t>
            </a:r>
            <a:r>
              <a:rPr lang="es-419"/>
              <a:t>iseñado para soportar diferentes plataformas de hardware y stacks de software de forma mantenible y escalable.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Basado en </a:t>
            </a:r>
            <a:r>
              <a:rPr i="1" lang="es-419"/>
              <a:t>bitbake</a:t>
            </a:r>
            <a:r>
              <a:rPr lang="es-419"/>
              <a:t>, el cual es un sistema de ejecución para automatizar la creación del bootloader, kernel y rootfs.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creación de los archivos se hace a través de </a:t>
            </a:r>
            <a:r>
              <a:rPr b="1" lang="es-419"/>
              <a:t>recipes </a:t>
            </a:r>
            <a:r>
              <a:rPr lang="es-419"/>
              <a:t>(archivos .bb y .patch)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especifican toda la información de los paquetes y configuraciones correspondientes.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recetas se basan en un modelo de “capas”.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define toda la configuración de hardware y software dentro de un BSP.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compilar </a:t>
            </a:r>
            <a:r>
              <a:rPr i="1" lang="es-419"/>
              <a:t>bitbake</a:t>
            </a:r>
            <a:r>
              <a:rPr lang="es-419"/>
              <a:t> se encarga de obtener todos las dependencias y herramientas. para generar las imágenes.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finalizar la compilación corre tests automatizados de QA sobre las unidades constitutivas.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garantiza que el resultado sea tal como fue estipulado en las recetas.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5500"/>
            <a:ext cx="8551852" cy="41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YOCTO es storage-intensive, se recomienda tener libres 50GB.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Bitbake se diferencia de make en varios aspectos: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Lista de tareas globales para una </a:t>
            </a:r>
            <a:r>
              <a:rPr lang="es-419"/>
              <a:t>compilación</a:t>
            </a:r>
            <a:r>
              <a:rPr lang="es-419"/>
              <a:t> de alto nivel, leyendo todo el conjunto de archivos relacionados.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Make solo procesa un archivo a la vez, solucionando esto con inclusiones anidadas.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Bitbake admite mecanismos de herencia, permitiendo definiciones de operaciones comunes que luego se personalizan (custom).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Bitbake se diferencia de make en varios aspectos: (cont.)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 considera que </a:t>
            </a:r>
            <a:r>
              <a:rPr i="1" lang="es-419"/>
              <a:t>bitbake</a:t>
            </a:r>
            <a:r>
              <a:rPr lang="es-419"/>
              <a:t> tiene una mayor flexibilidad que </a:t>
            </a:r>
            <a:r>
              <a:rPr i="1" lang="es-419"/>
              <a:t>make</a:t>
            </a:r>
            <a:r>
              <a:rPr lang="es-419"/>
              <a:t>, y es de </a:t>
            </a:r>
            <a:r>
              <a:rPr lang="es-419"/>
              <a:t>más</a:t>
            </a:r>
            <a:r>
              <a:rPr lang="es-419"/>
              <a:t> alto nivel.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 u="sng"/>
              <a:t>Restricción</a:t>
            </a:r>
            <a:r>
              <a:rPr lang="es-419"/>
              <a:t>: Mucha parte de </a:t>
            </a:r>
            <a:r>
              <a:rPr i="1" lang="es-419"/>
              <a:t>bitbake</a:t>
            </a:r>
            <a:r>
              <a:rPr lang="es-419"/>
              <a:t> </a:t>
            </a:r>
            <a:r>
              <a:rPr lang="es-419"/>
              <a:t>está</a:t>
            </a:r>
            <a:r>
              <a:rPr lang="es-419"/>
              <a:t> escrita en python.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Algo fundamental en el proyecto YOCTO son los </a:t>
            </a:r>
            <a:r>
              <a:rPr b="1" lang="es-419"/>
              <a:t>metadatos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