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9c283aa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9c283aa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9c283aa4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9c283aa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9c283aa4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9c283aa4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9c283aa4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9c283aa4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9c283aa4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9c283aa4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9c283aa4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9c283aa4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9c283aa4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9c283aa4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c283aa4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c283aa4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9c283aa4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9c283aa4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9c283aa4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9c283aa4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9c283aa4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9c283aa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9c283aa4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9c283aa4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9c283aa4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9c283aa4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9c283aa4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9c283aa4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9c283aa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9c283aa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c283aa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c283aa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9c283aa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9c283aa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9c283aa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9c283aa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9c283aa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9c283aa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trfs.wiki.kernel.org/index.php/Main_Page" TargetMode="External"/><Relationship Id="rId4" Type="http://schemas.openxmlformats.org/officeDocument/2006/relationships/hyperlink" Target="https://youtu.be/qHalOdCZO9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F2F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linux.org/Squash_Fs_Comparis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- 2020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Sistemas Operativos II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772875"/>
            <a:ext cx="45267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Gracias a la </a:t>
            </a:r>
            <a:r>
              <a:rPr lang="es-419"/>
              <a:t>bitácora</a:t>
            </a:r>
            <a:r>
              <a:rPr lang="es-419"/>
              <a:t>, el filesystem </a:t>
            </a:r>
            <a:r>
              <a:rPr lang="es-419"/>
              <a:t>jamás</a:t>
            </a:r>
            <a:r>
              <a:rPr lang="es-419"/>
              <a:t> se deja en un estado corrupto/inválido.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 un poweroff repentino puede llegar a perderse </a:t>
            </a:r>
            <a:r>
              <a:rPr lang="es-419"/>
              <a:t>información</a:t>
            </a:r>
            <a:r>
              <a:rPr lang="es-419"/>
              <a:t> recientemente guardada.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599" y="713100"/>
            <a:ext cx="4028401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Filesystems que incluyen </a:t>
            </a:r>
            <a:r>
              <a:rPr lang="es-419"/>
              <a:t>bitácora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ext3</a:t>
            </a:r>
            <a:r>
              <a:rPr lang="es-419"/>
              <a:t>: es un filesystem ext2 con </a:t>
            </a:r>
            <a:r>
              <a:rPr lang="es-419"/>
              <a:t>extensión</a:t>
            </a:r>
            <a:r>
              <a:rPr lang="es-419"/>
              <a:t> de </a:t>
            </a:r>
            <a:r>
              <a:rPr lang="es-419"/>
              <a:t>bitácora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ext4</a:t>
            </a:r>
            <a:r>
              <a:rPr lang="es-419"/>
              <a:t>: nueva </a:t>
            </a:r>
            <a:r>
              <a:rPr lang="es-419"/>
              <a:t>generación</a:t>
            </a:r>
            <a:r>
              <a:rPr lang="es-419"/>
              <a:t> con muchas mejoras. Es el filesystem por defecto de todos los sistemas linux actuales.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de linux soporta muchos otros filesystems: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reiserFS.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JFS.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XFS.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Orientados a servidores o cargas de trabajo </a:t>
            </a:r>
            <a:r>
              <a:rPr lang="es-419"/>
              <a:t>científicas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 un posible reemplazo para ext4 en el futuro cercano: btrfs.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Filesystem de </a:t>
            </a:r>
            <a:r>
              <a:rPr lang="es-419"/>
              <a:t>próxima</a:t>
            </a:r>
            <a:r>
              <a:rPr lang="es-419"/>
              <a:t> </a:t>
            </a:r>
            <a:r>
              <a:rPr lang="es-419"/>
              <a:t>generación</a:t>
            </a:r>
            <a:r>
              <a:rPr lang="es-419"/>
              <a:t>. Excelente performance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Todavía</a:t>
            </a:r>
            <a:r>
              <a:rPr lang="es-419"/>
              <a:t> bajo fuerte desarrollo 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link a wiki oficial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formato en disco es estable: no se </a:t>
            </a:r>
            <a:r>
              <a:rPr lang="es-419"/>
              <a:t>prevé</a:t>
            </a:r>
            <a:r>
              <a:rPr lang="es-419"/>
              <a:t> un cambio en él salvo existan razones muy fuertes para hacerlo.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Conferencia sobre btrfs explicando pros y contras (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link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particiones muy pequeñas (&lt;5MB) se recomienda formato ext2.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es porque ext3 y ext4 necesitan mucho espacio en </a:t>
            </a:r>
            <a:r>
              <a:rPr lang="es-419"/>
              <a:t>proporción</a:t>
            </a:r>
            <a:r>
              <a:rPr lang="es-419"/>
              <a:t> para metadata (1MB para una </a:t>
            </a:r>
            <a:r>
              <a:rPr lang="es-419"/>
              <a:t>partición</a:t>
            </a:r>
            <a:r>
              <a:rPr lang="es-419"/>
              <a:t> de 4MB).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crear una particion vacia ext2/</a:t>
            </a:r>
            <a:r>
              <a:rPr lang="es-419"/>
              <a:t>ext3/ext4 en un dispositivo block se utiliza el comando mkfs: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 sz="2200"/>
              <a:t>mkfs.ext2 /dev/hda3</a:t>
            </a:r>
            <a:endParaRPr b="1"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b="1" lang="es-419" sz="2200"/>
              <a:t>mkfs.ext3 /dev/sda2</a:t>
            </a:r>
            <a:endParaRPr b="1"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b="1" lang="es-419" sz="2200"/>
              <a:t>mkfs.ext4 /dev/sda3</a:t>
            </a:r>
            <a:endParaRPr b="1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crear una imagen de filesystem a partir de un directorio que contiene archivos y directorios se utiliza </a:t>
            </a:r>
            <a:r>
              <a:rPr b="1" lang="es-419"/>
              <a:t>genext2fs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genext2fs -d rootfs/ rootfs.img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Así podremos transferir la imagen al dispositivo block mediante el comando </a:t>
            </a:r>
            <a:r>
              <a:rPr b="1" lang="es-419"/>
              <a:t>dd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También puede accederse y modificarse utilizando el mecanismo </a:t>
            </a:r>
            <a:r>
              <a:rPr b="1" lang="es-419"/>
              <a:t>loop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</a:t>
            </a:r>
            <a:br>
              <a:rPr lang="es-419"/>
            </a:br>
            <a:r>
              <a:rPr b="1" lang="es-419"/>
              <a:t>genext2fs -d rootfs/ rootfs.img</a:t>
            </a:r>
            <a:br>
              <a:rPr b="1" lang="es-419"/>
            </a:br>
            <a:r>
              <a:rPr b="1" lang="es-419"/>
              <a:t>mkdir /tmp/tst</a:t>
            </a:r>
            <a:br>
              <a:rPr b="1" lang="es-419"/>
            </a:br>
            <a:r>
              <a:rPr b="1" lang="es-419"/>
              <a:t>mount -t ext2 -o loop rootfs.img /tmp/tst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directorio </a:t>
            </a:r>
            <a:r>
              <a:rPr b="1" lang="es-419"/>
              <a:t>/tmp/tst</a:t>
            </a:r>
            <a:r>
              <a:rPr lang="es-419"/>
              <a:t> se puede acceder y modificar los contenidos de </a:t>
            </a:r>
            <a:r>
              <a:rPr b="1" lang="es-419"/>
              <a:t>rootfs.img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Posible gracias a un driver del kernel llamado </a:t>
            </a:r>
            <a:r>
              <a:rPr b="1" lang="es-419"/>
              <a:t>loop</a:t>
            </a:r>
            <a:r>
              <a:rPr lang="es-419"/>
              <a:t> que emula un dispositivo block a partir de los contenidos de un archivo.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filesystems optimizados para ser utilizados en block devices basados en NAND flash.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Flash-Friendly filesystem es uno 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link a wiki F2FS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Disponible en el mainline de linux.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Muy buenos benchmarks, la mejor performance en la mayoria de los casos.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tipo de filesystem muy conocido es </a:t>
            </a:r>
            <a:r>
              <a:rPr b="1" lang="es-419"/>
              <a:t>squashfs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un filesystem de solo lectura para dispositivos block.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adecuado para partes de un filesystem que solo pueden ser </a:t>
            </a:r>
            <a:r>
              <a:rPr lang="es-419"/>
              <a:t>leídos</a:t>
            </a:r>
            <a:r>
              <a:rPr lang="es-419"/>
              <a:t> (kernel, binarios de sistema, etc).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Muy buena relacion de compresion y performance de acceso.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utiliza en muchas distribuciones liveCDs y liveUSB.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Soporta </a:t>
            </a:r>
            <a:r>
              <a:rPr lang="es-419"/>
              <a:t>compresión</a:t>
            </a:r>
            <a:r>
              <a:rPr lang="es-419"/>
              <a:t> LZO para mejor performance en sistemas embebidos (menor relación de compresion).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LZO es adecuada cuando se tiene poco poder de procesamiento (CPU lenta).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squashfs</a:t>
            </a:r>
            <a:r>
              <a:rPr lang="es-419"/>
              <a:t> </a:t>
            </a:r>
            <a:r>
              <a:rPr lang="es-419"/>
              <a:t>también</a:t>
            </a:r>
            <a:r>
              <a:rPr lang="es-419"/>
              <a:t> soporta algoritmo XZ para una mejor </a:t>
            </a:r>
            <a:r>
              <a:rPr lang="es-419"/>
              <a:t>compresión</a:t>
            </a:r>
            <a:r>
              <a:rPr lang="es-419"/>
              <a:t>, a costa de mayor </a:t>
            </a:r>
            <a:r>
              <a:rPr lang="es-419"/>
              <a:t>utilización</a:t>
            </a:r>
            <a:r>
              <a:rPr lang="es-419"/>
              <a:t> de CPU.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Benchmarks: aproximadamente 3 veces menor a un filesystem ext3 y entre 2 y 4 veces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rápido 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link a comparaciones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utilizar </a:t>
            </a:r>
            <a:r>
              <a:rPr b="1" lang="es-419"/>
              <a:t>squashfs</a:t>
            </a:r>
            <a:r>
              <a:rPr lang="es-419"/>
              <a:t> se debe instalar el paquete </a:t>
            </a:r>
            <a:r>
              <a:rPr b="1" lang="es-419"/>
              <a:t>squashfs-tools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crear una imagen, se utiliza el comando </a:t>
            </a:r>
            <a:r>
              <a:rPr b="1" lang="es-419"/>
              <a:t>mksquashfs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 </a:t>
            </a:r>
            <a:r>
              <a:rPr b="1" lang="es-419"/>
              <a:t>mksquashfs rootfs/ rootfs.sqfs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ATENCIÓN</a:t>
            </a:r>
            <a:r>
              <a:rPr lang="es-419"/>
              <a:t>: si la imagen ya existe, debe removerse primero o utilizar la </a:t>
            </a:r>
            <a:r>
              <a:rPr lang="es-419"/>
              <a:t>opción</a:t>
            </a:r>
            <a:r>
              <a:rPr lang="es-419"/>
              <a:t> </a:t>
            </a:r>
            <a:r>
              <a:rPr b="1" lang="es-419"/>
              <a:t>-noappend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instalar la imagen se copia directamente el archivo mediante el comando </a:t>
            </a:r>
            <a:r>
              <a:rPr b="1" lang="es-419"/>
              <a:t>dd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Block fileSystems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Introducción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 Asumiendo que la </a:t>
            </a:r>
            <a:r>
              <a:rPr lang="es-419"/>
              <a:t>partición</a:t>
            </a:r>
            <a:r>
              <a:rPr lang="es-419"/>
              <a:t> donde queremos copiar la imagen es </a:t>
            </a:r>
            <a:r>
              <a:rPr b="1" lang="es-419"/>
              <a:t>/dev/sc1</a:t>
            </a:r>
            <a:r>
              <a:rPr lang="es-419"/>
              <a:t>.</a:t>
            </a:r>
            <a:br>
              <a:rPr lang="es-419"/>
            </a:br>
            <a:r>
              <a:rPr b="1" lang="es-419"/>
              <a:t>dd if=rootfs.sqfs of=/dev/sdc1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Montar el filesystem:</a:t>
            </a:r>
            <a:br>
              <a:rPr lang="es-419"/>
            </a:br>
            <a:r>
              <a:rPr b="1" lang="es-419"/>
              <a:t>mount -t squashfs /dev/sdc1 /mnt/root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Mencionamos un filesystem </a:t>
            </a:r>
            <a:r>
              <a:rPr lang="es-419"/>
              <a:t>útil</a:t>
            </a:r>
            <a:r>
              <a:rPr lang="es-419"/>
              <a:t>: </a:t>
            </a:r>
            <a:r>
              <a:rPr b="1" lang="es-419"/>
              <a:t>tmpfs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es un block filesystem: no define una estructura en disco.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un pseudo filesystem.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utiliza para almacenar datos </a:t>
            </a:r>
            <a:r>
              <a:rPr lang="es-419"/>
              <a:t>volátiles</a:t>
            </a:r>
            <a:r>
              <a:rPr lang="es-419"/>
              <a:t> en RAM.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 mencionamos porque almacena </a:t>
            </a:r>
            <a:r>
              <a:rPr lang="es-419"/>
              <a:t>información</a:t>
            </a:r>
            <a:r>
              <a:rPr lang="es-419"/>
              <a:t> en RAM como un ramdisk (que si es block fs).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  </a:t>
            </a:r>
            <a:r>
              <a:rPr b="1" lang="es-419"/>
              <a:t>mount -t tmpfs varrun /var/run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 lo visto, es buena idea separar el almacenamiento tipo block en varias partes.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</a:t>
            </a:r>
            <a:r>
              <a:rPr lang="es-419"/>
              <a:t>partición</a:t>
            </a:r>
            <a:r>
              <a:rPr lang="es-419"/>
              <a:t> de solo lectura comprimida (</a:t>
            </a:r>
            <a:r>
              <a:rPr b="1" lang="es-419"/>
              <a:t>squashfs</a:t>
            </a:r>
            <a:r>
              <a:rPr lang="es-419"/>
              <a:t>) utilizada para binarios y kernel.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Ventajas: la </a:t>
            </a:r>
            <a:r>
              <a:rPr lang="es-419"/>
              <a:t>compresión</a:t>
            </a:r>
            <a:r>
              <a:rPr lang="es-419"/>
              <a:t> ahorra espacio y ser solo-lectura protege el sistema de errores o </a:t>
            </a:r>
            <a:r>
              <a:rPr lang="es-419"/>
              <a:t>corrupción</a:t>
            </a:r>
            <a:r>
              <a:rPr lang="es-419"/>
              <a:t> de datos.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</a:t>
            </a:r>
            <a:r>
              <a:rPr lang="es-419"/>
              <a:t>partición</a:t>
            </a:r>
            <a:r>
              <a:rPr lang="es-419"/>
              <a:t> de lectura-escritura con un journaled filesystem (</a:t>
            </a:r>
            <a:r>
              <a:rPr b="1" lang="es-419"/>
              <a:t>ext3</a:t>
            </a:r>
            <a:r>
              <a:rPr lang="es-419"/>
              <a:t> o </a:t>
            </a:r>
            <a:r>
              <a:rPr b="1" lang="es-419"/>
              <a:t>ext4</a:t>
            </a:r>
            <a:r>
              <a:rPr lang="es-419"/>
              <a:t>) para datos de usuario y configuraciones.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Almacenamiento en RAM para datos </a:t>
            </a:r>
            <a:r>
              <a:rPr lang="es-419"/>
              <a:t>volátiles</a:t>
            </a:r>
            <a:r>
              <a:rPr lang="es-419"/>
              <a:t> (</a:t>
            </a:r>
            <a:r>
              <a:rPr b="1" lang="es-419"/>
              <a:t>tmpfs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976" y="713100"/>
            <a:ext cx="3238037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210" name="Google Shape;210;p37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775400"/>
            <a:ext cx="85206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Introducción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dispositivos de almacenamiento se clasifican en dos grandes grupos: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Dispositivos block.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Dispositivos flash.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Son manejados por subsistemas diferentes y por filesystems diferentes.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dispositivos block pueden ser escritos y </a:t>
            </a:r>
            <a:r>
              <a:rPr lang="es-419"/>
              <a:t>leídos</a:t>
            </a:r>
            <a:r>
              <a:rPr lang="es-419"/>
              <a:t> en operatorias de bloque, sin ser borrados previamente.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Ejemplos de dispositivos block: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Discos duros.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Disquettes.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Discos RAM.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Pen Drives.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Memorias SD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Pendrives y memorias SD se basan en sistemas flash pero integran un controlador que emula un dispositivo block.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dispositivos flash pueden ser </a:t>
            </a:r>
            <a:r>
              <a:rPr lang="es-419"/>
              <a:t>leídos</a:t>
            </a:r>
            <a:r>
              <a:rPr lang="es-419"/>
              <a:t> pero para su escritura requieren ser borrados previamente.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Normalmente se debe borrar una </a:t>
            </a:r>
            <a:r>
              <a:rPr lang="es-419"/>
              <a:t>porción</a:t>
            </a:r>
            <a:r>
              <a:rPr lang="es-419"/>
              <a:t> </a:t>
            </a:r>
            <a:r>
              <a:rPr lang="es-419"/>
              <a:t>más</a:t>
            </a:r>
            <a:r>
              <a:rPr lang="es-419"/>
              <a:t> grande del tamaño que se desea escribir.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Ejemplos de dispositivos flash: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Memorias NOR flash.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Memorias NAND flash.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lista de dispositivos block disponibles en el sistema se pueden encontrar en </a:t>
            </a:r>
            <a:r>
              <a:rPr b="1" lang="es-419"/>
              <a:t>/proc/partitions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También</a:t>
            </a:r>
            <a:r>
              <a:rPr lang="es-419"/>
              <a:t> puede verse en </a:t>
            </a:r>
            <a:r>
              <a:rPr b="1" lang="es-419"/>
              <a:t>/sys/block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Usualmente los discos duros (y sus respectivas particiones) se muestran como </a:t>
            </a:r>
            <a:r>
              <a:rPr b="1" lang="es-419"/>
              <a:t>sda</a:t>
            </a:r>
            <a:r>
              <a:rPr lang="es-419"/>
              <a:t>, </a:t>
            </a:r>
            <a:r>
              <a:rPr b="1" lang="es-419"/>
              <a:t>sdb</a:t>
            </a:r>
            <a:r>
              <a:rPr lang="es-419"/>
              <a:t>, etc.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También</a:t>
            </a:r>
            <a:r>
              <a:rPr lang="es-419"/>
              <a:t> puede verse los pendrives representados como </a:t>
            </a:r>
            <a:r>
              <a:rPr b="1" lang="es-419"/>
              <a:t>sda</a:t>
            </a:r>
            <a:r>
              <a:rPr lang="es-419"/>
              <a:t>, </a:t>
            </a:r>
            <a:r>
              <a:rPr b="1" lang="es-419"/>
              <a:t>sdb</a:t>
            </a:r>
            <a:r>
              <a:rPr lang="es-419"/>
              <a:t>, </a:t>
            </a:r>
            <a:r>
              <a:rPr b="1" lang="es-419"/>
              <a:t>sdc</a:t>
            </a:r>
            <a:r>
              <a:rPr lang="es-419"/>
              <a:t>, etc.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Memorias SD suelen mostrarse como </a:t>
            </a:r>
            <a:r>
              <a:rPr b="1" lang="es-419"/>
              <a:t>mmcblk</a:t>
            </a:r>
            <a:r>
              <a:rPr lang="es-419"/>
              <a:t> (si no usan un adaptador)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filesystem tradicionales luego de un system crash o </a:t>
            </a:r>
            <a:r>
              <a:rPr lang="es-419"/>
              <a:t>desconexión</a:t>
            </a:r>
            <a:r>
              <a:rPr lang="es-419"/>
              <a:t> brusca pueden quedar en un estado no coherente.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requiere un chequeo completo del filesystem luego del reinicio.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Sistema de archivos tradicional para linux: </a:t>
            </a:r>
            <a:r>
              <a:rPr b="1" lang="es-419"/>
              <a:t>ext2.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Sistema tradicional para Windows: </a:t>
            </a:r>
            <a:r>
              <a:rPr b="1" lang="es-419"/>
              <a:t>vfat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Herramientas de </a:t>
            </a:r>
            <a:r>
              <a:rPr lang="es-419"/>
              <a:t>reparación</a:t>
            </a:r>
            <a:r>
              <a:rPr lang="es-419"/>
              <a:t>: </a:t>
            </a:r>
            <a:r>
              <a:rPr b="1" lang="es-419"/>
              <a:t>fsck.ext2</a:t>
            </a:r>
            <a:r>
              <a:rPr lang="es-419"/>
              <a:t> y </a:t>
            </a:r>
            <a:r>
              <a:rPr b="1" lang="es-419"/>
              <a:t>fsck.vfat</a:t>
            </a:r>
            <a:r>
              <a:rPr lang="es-419"/>
              <a:t> respectivamente.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72875"/>
            <a:ext cx="5088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evitar estados no coherentes en condiciones de poweroff brusco o luego de un system crash, se diseñaron otros </a:t>
            </a:r>
            <a:r>
              <a:rPr b="1" lang="es-419"/>
              <a:t>fs</a:t>
            </a:r>
            <a:r>
              <a:rPr lang="es-419"/>
              <a:t>.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Son denominados </a:t>
            </a:r>
            <a:r>
              <a:rPr i="1" lang="es-419"/>
              <a:t>journaled filesystems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Todas las escrituras en ellos son descritas antes en un diario o </a:t>
            </a:r>
            <a:r>
              <a:rPr lang="es-419"/>
              <a:t>bitácora</a:t>
            </a:r>
            <a:r>
              <a:rPr lang="es-419"/>
              <a:t>.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525" y="945975"/>
            <a:ext cx="3876475" cy="403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