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Merriweath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44" Type="http://schemas.openxmlformats.org/officeDocument/2006/relationships/font" Target="fonts/Merriweather-regular.fntdata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46" Type="http://schemas.openxmlformats.org/officeDocument/2006/relationships/font" Target="fonts/Merriweather-italic.fntdata"/><Relationship Id="rId23" Type="http://schemas.openxmlformats.org/officeDocument/2006/relationships/slide" Target="slides/slide18.xml"/><Relationship Id="rId45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Merriweath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9d1e2f49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9d1e2f49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9d1e2f49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9d1e2f49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9d1e2f4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9d1e2f4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99d1e2f4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99d1e2f4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99d1e2f49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99d1e2f49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9d1e2f49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9d1e2f49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9d1e2f4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9d1e2f4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d1e2f49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d1e2f49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99d1e2f49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99d1e2f49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9d1e2f49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9d1e2f49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99d1e2f49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99d1e2f49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9d1e2f49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9d1e2f49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9d1e2f49c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9d1e2f49c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9d1e2f49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9d1e2f49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9d1e2f49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9d1e2f49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9d1e2f49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99d1e2f49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ca7ea062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ca7ea062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ca7ea06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ca7ea06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ca7ea06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9ca7ea06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9ca7ea062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9ca7ea062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9ca7ea062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9ca7ea062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ca7ea062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ca7ea062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ca7ea062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ca7ea062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ca7ea062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9ca7ea062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9d1e2f4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9d1e2f4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9d1e2f49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9d1e2f49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d1e2f49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9d1e2f49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99d1e2f49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99d1e2f49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99d1e2f4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99d1e2f4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- 2020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100" y="713100"/>
            <a:ext cx="6719802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placas o plataformas que no utilizan DT, se pueden definir las particiones en 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ya no es </a:t>
            </a:r>
            <a:r>
              <a:rPr lang="es-419"/>
              <a:t>comúnmente</a:t>
            </a:r>
            <a:r>
              <a:rPr lang="es-419"/>
              <a:t> utilizado.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arch/arm/mach-omap2/board-igep0020.c 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NOTA:</a:t>
            </a:r>
            <a:r>
              <a:rPr lang="es-419"/>
              <a:t> </a:t>
            </a:r>
            <a:r>
              <a:rPr lang="es-419"/>
              <a:t>Este archivo fue removido en el kernel 3.13.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863" y="713100"/>
            <a:ext cx="6482263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Afortunadamente las particiones MTD pueden ser definidas a </a:t>
            </a:r>
            <a:r>
              <a:rPr lang="es-419"/>
              <a:t>través</a:t>
            </a:r>
            <a:r>
              <a:rPr lang="es-419"/>
              <a:t> de la linea de comandos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necesita el nombre del dispositivo MTD.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378" y="3042728"/>
            <a:ext cx="8280925" cy="17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 el </a:t>
            </a:r>
            <a:r>
              <a:rPr lang="es-419"/>
              <a:t>parámetro</a:t>
            </a:r>
            <a:r>
              <a:rPr lang="es-419"/>
              <a:t> de </a:t>
            </a:r>
            <a:r>
              <a:rPr lang="es-419"/>
              <a:t>booteo</a:t>
            </a:r>
            <a:r>
              <a:rPr lang="es-419"/>
              <a:t> de kernel </a:t>
            </a:r>
            <a:r>
              <a:rPr b="1" lang="es-419"/>
              <a:t>mtdparts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</a:t>
            </a:r>
            <a:br>
              <a:rPr lang="es-419"/>
            </a:br>
            <a:r>
              <a:rPr b="1" lang="es-419"/>
              <a:t>mtdparts=omap2-nand.0:512k(X-Loader)ro,1536k(UBoot)ro,512k(Environment),4m(Kernel),16m(RootFS),-(Data)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comando anterior se definieron 6 particiones: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1rst stage para el bootloader (512 KB solo lectura)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U-Boot (1536 KB solo lectura) y Environment (512 KB).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Kernel (4 MB)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Root filesystem (16 MB) y Data Filesystem (restante).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IMPORTANTE</a:t>
            </a:r>
            <a:r>
              <a:rPr lang="es-419"/>
              <a:t>: Los tamaños de las particiones deben ser </a:t>
            </a:r>
            <a:r>
              <a:rPr lang="es-419"/>
              <a:t>múltiplos</a:t>
            </a:r>
            <a:r>
              <a:rPr lang="es-419"/>
              <a:t> del tamaño de bloque para borrado.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Cuando se hace un append </a:t>
            </a:r>
            <a:r>
              <a:rPr b="1" lang="es-419"/>
              <a:t>ro</a:t>
            </a:r>
            <a:r>
              <a:rPr lang="es-419"/>
              <a:t> esa </a:t>
            </a:r>
            <a:r>
              <a:rPr lang="es-419"/>
              <a:t>partición</a:t>
            </a:r>
            <a:r>
              <a:rPr lang="es-419"/>
              <a:t> es solo lectura (read-only).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</a:t>
            </a:r>
            <a:r>
              <a:rPr lang="es-419"/>
              <a:t>guión</a:t>
            </a:r>
            <a:r>
              <a:rPr lang="es-419"/>
              <a:t> </a:t>
            </a:r>
            <a:r>
              <a:rPr b="1" lang="es-419"/>
              <a:t>-</a:t>
            </a:r>
            <a:r>
              <a:rPr lang="es-419"/>
              <a:t> se utiliza para marcar que se utilice todo el espacio restante.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mtd-utils</a:t>
            </a:r>
            <a:r>
              <a:rPr lang="es-419"/>
              <a:t> contiene herramientas para manipular dispositivos MTD (paquete - </a:t>
            </a:r>
            <a:r>
              <a:rPr lang="es-419"/>
              <a:t>también</a:t>
            </a:r>
            <a:r>
              <a:rPr lang="es-419"/>
              <a:t> incluido en BusyBox*).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mtdinfo</a:t>
            </a:r>
            <a:r>
              <a:rPr lang="es-419"/>
              <a:t> obtiene </a:t>
            </a:r>
            <a:r>
              <a:rPr lang="es-419"/>
              <a:t>información</a:t>
            </a:r>
            <a:r>
              <a:rPr lang="es-419"/>
              <a:t> detallada sobre un dispositivo MTD.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flash_eraseall</a:t>
            </a:r>
            <a:r>
              <a:rPr lang="es-419"/>
              <a:t> para borrar completamente un dispositivo MTD.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flashcp</a:t>
            </a:r>
            <a:r>
              <a:rPr lang="es-419"/>
              <a:t> para escribir sobre una flash NOR.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nandwrite</a:t>
            </a:r>
            <a:r>
              <a:rPr lang="es-419"/>
              <a:t> para escribir sobre una flash NAND.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Herramientas UBI.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Herramientas para creacion de imagenes de flash filesystems: </a:t>
            </a:r>
            <a:r>
              <a:rPr b="1" lang="es-419"/>
              <a:t>mkfs.jffs2</a:t>
            </a:r>
            <a:r>
              <a:rPr lang="es-419"/>
              <a:t>, </a:t>
            </a:r>
            <a:r>
              <a:rPr b="1" lang="es-419"/>
              <a:t>mkfs.ubifs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filesystem </a:t>
            </a:r>
            <a:r>
              <a:rPr b="1" lang="es-419"/>
              <a:t>jffs2</a:t>
            </a:r>
            <a:r>
              <a:rPr lang="es-419"/>
              <a:t> es el </a:t>
            </a:r>
            <a:r>
              <a:rPr lang="es-419"/>
              <a:t>estándar</a:t>
            </a:r>
            <a:r>
              <a:rPr lang="es-419"/>
              <a:t> para MTD flash hoy en dia.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Ventajas: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Funcionalidades como </a:t>
            </a:r>
            <a:r>
              <a:rPr lang="es-419"/>
              <a:t>compresión</a:t>
            </a:r>
            <a:r>
              <a:rPr lang="es-419"/>
              <a:t> on the fly ahorrando espacio y disminuyendo accesos I/O.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Confiable en power down.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Wear-level implementado (</a:t>
            </a:r>
            <a:r>
              <a:rPr lang="es-419"/>
              <a:t>utilización</a:t>
            </a:r>
            <a:r>
              <a:rPr lang="es-419"/>
              <a:t> de ciclos de escritura parejos en toda la flash).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9450" y="931275"/>
            <a:ext cx="2244550" cy="37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6900" y="772875"/>
            <a:ext cx="70635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Desventajas de </a:t>
            </a:r>
            <a:r>
              <a:rPr b="1" lang="es-419"/>
              <a:t>jffs2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se escala satisfactoriamente.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tiempo de montaje depende del tamaño del filesystem.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kernel debe escanear todo el filesystem para determinar </a:t>
            </a:r>
            <a:r>
              <a:rPr lang="es-419"/>
              <a:t>qué</a:t>
            </a:r>
            <a:r>
              <a:rPr lang="es-419"/>
              <a:t> bloques pertenecen a </a:t>
            </a:r>
            <a:r>
              <a:rPr lang="es-419"/>
              <a:t>qué</a:t>
            </a:r>
            <a:r>
              <a:rPr lang="es-419"/>
              <a:t> archivo.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 necesario utilizar CONFIG_JFFS2_SUMMARY en el kernel para que esta </a:t>
            </a:r>
            <a:r>
              <a:rPr lang="es-419"/>
              <a:t>información</a:t>
            </a:r>
            <a:r>
              <a:rPr lang="es-419"/>
              <a:t> de almacene en flash.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Esto hace que el tiempo de montaje sea </a:t>
            </a:r>
            <a:r>
              <a:rPr lang="es-419"/>
              <a:t>drásticamente</a:t>
            </a:r>
            <a:r>
              <a:rPr lang="es-419"/>
              <a:t> reducido.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utilizar </a:t>
            </a:r>
            <a:r>
              <a:rPr b="1" lang="es-419"/>
              <a:t>jffs2</a:t>
            </a:r>
            <a:r>
              <a:rPr lang="es-419"/>
              <a:t> en el target se necesita el paquete </a:t>
            </a:r>
            <a:r>
              <a:rPr b="1" lang="es-419"/>
              <a:t>mtd-utils</a:t>
            </a:r>
            <a:r>
              <a:rPr lang="es-419"/>
              <a:t> o una variante embebida en BusyBox.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Borrar y formatear una </a:t>
            </a:r>
            <a:r>
              <a:rPr lang="es-419"/>
              <a:t>partición</a:t>
            </a:r>
            <a:r>
              <a:rPr lang="es-419"/>
              <a:t> jffs2: </a:t>
            </a:r>
            <a:br>
              <a:rPr lang="es-419"/>
            </a:br>
            <a:r>
              <a:rPr b="1" lang="es-419"/>
              <a:t>flash_eraseall -j /dev/mtd2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Montar la </a:t>
            </a:r>
            <a:r>
              <a:rPr lang="es-419"/>
              <a:t>partición</a:t>
            </a:r>
            <a:r>
              <a:rPr lang="es-419"/>
              <a:t>:</a:t>
            </a:r>
            <a:br>
              <a:rPr lang="es-419"/>
            </a:br>
            <a:r>
              <a:rPr b="1" lang="es-419"/>
              <a:t>mount -t jffs2 /dev/mtdblock2 /mnt/flash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Grabar una imagen jffs2:</a:t>
            </a:r>
            <a:br>
              <a:rPr lang="es-419"/>
            </a:br>
            <a:r>
              <a:rPr b="1" lang="es-419"/>
              <a:t>nandwrite -p /dev/mtd2 rootfs.jffs2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Flash fileSystems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Introducción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crear una imagen </a:t>
            </a:r>
            <a:r>
              <a:rPr b="1" lang="es-419"/>
              <a:t>jffs2</a:t>
            </a:r>
            <a:r>
              <a:rPr lang="es-419"/>
              <a:t> se utiliza </a:t>
            </a:r>
            <a:r>
              <a:rPr b="1" lang="es-419"/>
              <a:t>mkfs.jffs2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Primero debe encontrarse el tamaño de bloque de borrado (esto es en el target):</a:t>
            </a:r>
            <a:br>
              <a:rPr lang="es-419"/>
            </a:br>
            <a:r>
              <a:rPr b="1" lang="es-419"/>
              <a:t>cat /proc/mtd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se crea la imagen en el host:</a:t>
            </a:r>
            <a:br>
              <a:rPr lang="es-419"/>
            </a:br>
            <a:r>
              <a:rPr b="1" lang="es-419"/>
              <a:t>mkfs.jffs2 --pad --no-cleanmarkers --eraseblock=256 -d rootfs/ -o rootfs.jffs2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teniendo en cuenta que el bloque de borrado sea de 256KB.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mkfs.jffs2 --pad --no-cleanmarkers --eraseblock=256 -d rootfs/ -o rootfs.jffs2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opción </a:t>
            </a:r>
            <a:r>
              <a:rPr b="1" lang="es-419"/>
              <a:t>--pad</a:t>
            </a:r>
            <a:r>
              <a:rPr lang="es-419"/>
              <a:t> justamente efectúa un padding sobre la imagen hasta el final del bloque de borrado.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importa que la imagen sea menor que el tamaño de la partición MTD.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filesystem jffs2 utiliza la partición completa de todas maneras.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--no-cleanmarkers </a:t>
            </a:r>
            <a:r>
              <a:rPr lang="es-419"/>
              <a:t>es solo para memorias NAND.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ser posible que no se desee tener el paquete mtd-utils en el target.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puede crear una imagen JFFS2 en el HOST.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la </a:t>
            </a:r>
            <a:r>
              <a:rPr lang="es-419"/>
              <a:t>línea</a:t>
            </a:r>
            <a:r>
              <a:rPr lang="es-419"/>
              <a:t> de comandos de U-Boot, se descarga la imagen jffs2 a RAM a traves de tftp.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Escribirla en flash mediante los mismos comandos antes mencionados.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Limitación</a:t>
            </a:r>
            <a:r>
              <a:rPr lang="es-419"/>
              <a:t>: Si la imagen es mas grande que el espacio en RAM debe hacerse en varios trozos.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bootear desde un root filesystem jffs2 se agrega a la linea de comandos del kernel:</a:t>
            </a:r>
            <a:br>
              <a:rPr lang="es-419"/>
            </a:br>
            <a:r>
              <a:rPr b="1" lang="es-419"/>
              <a:t>root=/dev/mtdblock&lt;x&gt;, rootfstype=jffs2</a:t>
            </a:r>
            <a:endParaRPr b="1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segundo argumento es necesario porque el kernel no puede autodetectar el tipo de filesystem dentro de </a:t>
            </a:r>
            <a:r>
              <a:rPr b="1" lang="es-419"/>
              <a:t>flash MTD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particiones root en un </a:t>
            </a:r>
            <a:r>
              <a:rPr b="1" lang="es-419"/>
              <a:t>block device </a:t>
            </a:r>
            <a:r>
              <a:rPr lang="es-419"/>
              <a:t>(memoria SD, HDD), el argumento </a:t>
            </a:r>
            <a:r>
              <a:rPr b="1" lang="es-419"/>
              <a:t>rootfstype</a:t>
            </a:r>
            <a:r>
              <a:rPr lang="es-419"/>
              <a:t> puede reducir el tiempo de booteo.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porque el kernel no debe probar bloque por bloque hasta detectar el filesystem que soporta.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Otro tipo de filesystem es el </a:t>
            </a:r>
            <a:r>
              <a:rPr b="1" lang="es-419"/>
              <a:t>yaffs2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su </a:t>
            </a:r>
            <a:r>
              <a:rPr lang="es-419"/>
              <a:t>mayoría</a:t>
            </a:r>
            <a:r>
              <a:rPr lang="es-419"/>
              <a:t> soporte para NAND flash.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posee </a:t>
            </a:r>
            <a:r>
              <a:rPr lang="es-419"/>
              <a:t>compresión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Resistente a fallas de </a:t>
            </a:r>
            <a:r>
              <a:rPr lang="es-419"/>
              <a:t>alimentación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Wear-level implementado.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Tiempo de booteo pequeño.</a:t>
            </a:r>
            <a:endParaRPr/>
          </a:p>
        </p:txBody>
      </p:sp>
      <p:pic>
        <p:nvPicPr>
          <p:cNvPr id="211" name="Google Shape;21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709" y="772875"/>
            <a:ext cx="2367590" cy="43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una capa de software previa llamada UBI.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Siglas de </a:t>
            </a:r>
            <a:r>
              <a:rPr i="1" lang="es-419"/>
              <a:t>Unsorted Block Images, </a:t>
            </a:r>
            <a:r>
              <a:rPr lang="es-419"/>
              <a:t>se utiliza como base para </a:t>
            </a:r>
            <a:r>
              <a:rPr b="1" lang="es-419"/>
              <a:t>ubifs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la </a:t>
            </a:r>
            <a:r>
              <a:rPr lang="es-419"/>
              <a:t>creación</a:t>
            </a:r>
            <a:r>
              <a:rPr lang="es-419"/>
              <a:t> de </a:t>
            </a:r>
            <a:r>
              <a:rPr lang="es-419"/>
              <a:t>múltiples</a:t>
            </a:r>
            <a:r>
              <a:rPr lang="es-419"/>
              <a:t> </a:t>
            </a:r>
            <a:r>
              <a:rPr lang="es-419"/>
              <a:t>volúmenes</a:t>
            </a:r>
            <a:r>
              <a:rPr lang="es-419"/>
              <a:t> </a:t>
            </a:r>
            <a:r>
              <a:rPr lang="es-419"/>
              <a:t>lógicos y escrituras esparcidas a través de todos los bloques físicos.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ocupa de administrar el borrado de bloques y hacer wear-leveling.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Hace que los filesystems sean más fáciles de implementar.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wear-level puede trabajar sobre todo el almacenamiento, no solo sobre particiones individuales (gran ventaja).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</a:t>
            </a:r>
            <a:r>
              <a:rPr lang="es-419"/>
              <a:t>volúmenes</a:t>
            </a:r>
            <a:r>
              <a:rPr lang="es-419"/>
              <a:t> pueden ser </a:t>
            </a:r>
            <a:r>
              <a:rPr lang="es-419"/>
              <a:t>dinámicamente</a:t>
            </a:r>
            <a:r>
              <a:rPr lang="es-419"/>
              <a:t> redimensionados o pueden ser configurados read-only (</a:t>
            </a:r>
            <a:r>
              <a:rPr lang="es-419"/>
              <a:t>estáticos</a:t>
            </a:r>
            <a:r>
              <a:rPr lang="es-419"/>
              <a:t>).</a:t>
            </a:r>
            <a:br>
              <a:rPr lang="es-419"/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0701"/>
            <a:ext cx="9144000" cy="287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772875"/>
            <a:ext cx="63267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Sobre la capa </a:t>
            </a:r>
            <a:r>
              <a:rPr b="1" lang="es-419"/>
              <a:t>UBI</a:t>
            </a:r>
            <a:r>
              <a:rPr lang="es-419"/>
              <a:t> se implementa el filesystem </a:t>
            </a:r>
            <a:r>
              <a:rPr b="1" lang="es-419"/>
              <a:t>UBIFS</a:t>
            </a:r>
            <a:r>
              <a:rPr lang="es-419"/>
              <a:t>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la </a:t>
            </a:r>
            <a:r>
              <a:rPr lang="es-419"/>
              <a:t>próxima</a:t>
            </a:r>
            <a:r>
              <a:rPr lang="es-419"/>
              <a:t> </a:t>
            </a:r>
            <a:r>
              <a:rPr lang="es-419"/>
              <a:t>generación</a:t>
            </a:r>
            <a:r>
              <a:rPr lang="es-419"/>
              <a:t> de filesystem </a:t>
            </a:r>
            <a:r>
              <a:rPr b="1" lang="es-419"/>
              <a:t>jffs2 </a:t>
            </a:r>
            <a:r>
              <a:rPr lang="es-419"/>
              <a:t>(mismos desarrolladores linux-mtd).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Desventaja: tiene un overhead considerable de metadata sobre particiones pequeñas.</a:t>
            </a:r>
            <a:endParaRPr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1213" y="713100"/>
            <a:ext cx="1994061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5500"/>
            <a:ext cx="9144000" cy="4032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775400"/>
            <a:ext cx="8520600" cy="16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Introducción</a:t>
            </a:r>
            <a:endParaRPr sz="7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Desempeño de filesystems.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jffs2: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peor performance.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Requiere CONFIG_SUMMARY para tener un tiempo de booteo aceptable.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yaffs2: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Buena performance, pero no se encuentra en el mainline.</a:t>
            </a:r>
            <a:br>
              <a:rPr lang="es-419"/>
            </a:b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Desempeño de filesystems.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ubifs:</a:t>
            </a:r>
            <a:endParaRPr b="1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mejor solución y performance para particiones medianas y grandes.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Mucho overhead en metadata para particiones pequeñas.</a:t>
            </a:r>
            <a:br>
              <a:rPr lang="es-419"/>
            </a:b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unico caso donde jffs2 y yaffs2 todavia son útiles es para particiones muy pequeñas.</a:t>
            </a:r>
            <a:br>
              <a:rPr lang="es-419"/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5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problema </a:t>
            </a:r>
            <a:r>
              <a:rPr lang="es-419"/>
              <a:t>típico</a:t>
            </a:r>
            <a:r>
              <a:rPr lang="es-419"/>
              <a:t> de almacenamiento en dispositivos block basados en flash es que se necesita una </a:t>
            </a:r>
            <a:r>
              <a:rPr lang="es-419"/>
              <a:t>interface</a:t>
            </a:r>
            <a:r>
              <a:rPr lang="es-419"/>
              <a:t> block.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hay forma de </a:t>
            </a:r>
            <a:r>
              <a:rPr lang="es-419"/>
              <a:t>acceder</a:t>
            </a:r>
            <a:r>
              <a:rPr lang="es-419"/>
              <a:t> a la interface flash de bajo nivel y utilizar un filesystem linux para hacer wear-leveling.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hay detalles sobre la capa FTL que usan (Flash Translation Layer).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se sabe acerca del algoritmo de wear-level.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lo anterior, altamente recomendado que se limiten las escrituras en estos dispositivos.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debe utilizarse almacenamiento flash como </a:t>
            </a:r>
            <a:r>
              <a:rPr lang="es-419"/>
              <a:t>área</a:t>
            </a:r>
            <a:r>
              <a:rPr lang="es-419"/>
              <a:t> swap.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 todas maneras esto no es </a:t>
            </a:r>
            <a:r>
              <a:rPr lang="es-419"/>
              <a:t>común</a:t>
            </a:r>
            <a:r>
              <a:rPr lang="es-419"/>
              <a:t> en sistemas embebidos.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Montar los filesystems como solo lectura, o utilizar read-only filesystems (squashFS) cuando sea posible.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Mantener archivos </a:t>
            </a:r>
            <a:r>
              <a:rPr lang="es-419"/>
              <a:t>volátiles</a:t>
            </a:r>
            <a:r>
              <a:rPr lang="es-419"/>
              <a:t> en RAM (tmpfs).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utilizar </a:t>
            </a:r>
            <a:r>
              <a:rPr lang="es-419"/>
              <a:t>opción</a:t>
            </a:r>
            <a:r>
              <a:rPr lang="es-419"/>
              <a:t> sync en </a:t>
            </a:r>
            <a:r>
              <a:rPr lang="es-419"/>
              <a:t>comando</a:t>
            </a:r>
            <a:r>
              <a:rPr lang="es-419"/>
              <a:t> mount (escribe cambios en el momento).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7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272" name="Google Shape;272;p47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</a:t>
            </a:r>
            <a:r>
              <a:rPr lang="es-419"/>
              <a:t>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 un </a:t>
            </a:r>
            <a:r>
              <a:rPr lang="es-419"/>
              <a:t>subsistema</a:t>
            </a:r>
            <a:r>
              <a:rPr lang="es-419"/>
              <a:t> llamado MTD.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MTD es el </a:t>
            </a:r>
            <a:r>
              <a:rPr lang="es-419"/>
              <a:t>acrónimo</a:t>
            </a:r>
            <a:r>
              <a:rPr lang="es-419"/>
              <a:t> de Memory Technology Devices.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Todos los dispositivos MTD son visibles en </a:t>
            </a:r>
            <a:r>
              <a:rPr b="1" lang="es-419"/>
              <a:t>/proc/mtd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driver </a:t>
            </a:r>
            <a:r>
              <a:rPr b="1" lang="es-419"/>
              <a:t>mtdchar</a:t>
            </a:r>
            <a:r>
              <a:rPr lang="es-419"/>
              <a:t> crea un char device para cada dispositivo MTD en el sistema.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 normal es que este dispositivo sea nombrado </a:t>
            </a:r>
            <a:r>
              <a:rPr b="1" lang="es-419"/>
              <a:t>/dev/mtdX</a:t>
            </a:r>
            <a:r>
              <a:rPr lang="es-419"/>
              <a:t> o </a:t>
            </a:r>
            <a:r>
              <a:rPr b="1" lang="es-419"/>
              <a:t>/dev/mtdXro </a:t>
            </a:r>
            <a:r>
              <a:rPr lang="es-419"/>
              <a:t>utilizando el </a:t>
            </a:r>
            <a:r>
              <a:rPr lang="es-419"/>
              <a:t>número</a:t>
            </a:r>
            <a:r>
              <a:rPr lang="es-419"/>
              <a:t> major 90.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Minor numbers pares para read-only, impares para read-write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0" y="713100"/>
            <a:ext cx="7925503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</a:t>
            </a:r>
            <a:r>
              <a:rPr lang="es-419"/>
              <a:t> el driver </a:t>
            </a:r>
            <a:r>
              <a:rPr b="1" lang="es-419"/>
              <a:t>mtdchar</a:t>
            </a:r>
            <a:r>
              <a:rPr lang="es-419"/>
              <a:t> provee una </a:t>
            </a:r>
            <a:r>
              <a:rPr lang="es-419"/>
              <a:t>función</a:t>
            </a:r>
            <a:r>
              <a:rPr lang="es-419"/>
              <a:t> </a:t>
            </a:r>
            <a:r>
              <a:rPr b="1" lang="es-419"/>
              <a:t>ioctl()</a:t>
            </a:r>
            <a:r>
              <a:rPr lang="es-419"/>
              <a:t> para borrar y administrar la memoria flash.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particular este driver es usado por las utilidades </a:t>
            </a:r>
            <a:r>
              <a:rPr b="1" lang="es-419"/>
              <a:t>mtd-utils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También</a:t>
            </a:r>
            <a:r>
              <a:rPr lang="es-419"/>
              <a:t> se tiene el driver </a:t>
            </a:r>
            <a:r>
              <a:rPr b="1" lang="es-419"/>
              <a:t>mtdblock</a:t>
            </a:r>
            <a:r>
              <a:rPr lang="es-419"/>
              <a:t> que crea un block device para cada dispositivo MTD en el sistema.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Nombrados </a:t>
            </a:r>
            <a:r>
              <a:rPr b="1" lang="es-419"/>
              <a:t>/dev/mtdblockX</a:t>
            </a:r>
            <a:r>
              <a:rPr lang="es-419"/>
              <a:t> utilizan el major number 31, y el minor es el </a:t>
            </a:r>
            <a:r>
              <a:rPr lang="es-419"/>
              <a:t>número</a:t>
            </a:r>
            <a:r>
              <a:rPr lang="es-419"/>
              <a:t> del dispositivo.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lectura/escritura a nivel bloque. Utilizado para montar filesystems.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dispositivos MTD normalmente </a:t>
            </a:r>
            <a:r>
              <a:rPr lang="es-419"/>
              <a:t>están</a:t>
            </a:r>
            <a:r>
              <a:rPr lang="es-419"/>
              <a:t> particionados.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Permite el uso de distintas </a:t>
            </a:r>
            <a:r>
              <a:rPr lang="es-419"/>
              <a:t>áreas</a:t>
            </a:r>
            <a:r>
              <a:rPr lang="es-419"/>
              <a:t> de flash para distintos </a:t>
            </a:r>
            <a:r>
              <a:rPr lang="es-419"/>
              <a:t>propósitos: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 Read-only filesystem.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Área</a:t>
            </a:r>
            <a:r>
              <a:rPr lang="es-419"/>
              <a:t> de bootloader.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Área</a:t>
            </a:r>
            <a:r>
              <a:rPr lang="es-419"/>
              <a:t> de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Áreas</a:t>
            </a:r>
            <a:r>
              <a:rPr lang="es-419"/>
              <a:t> de backup.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diferencia de los dispositivos block, las particiones para dispositivos MTD son descritas externamente.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Métodos</a:t>
            </a:r>
            <a:r>
              <a:rPr lang="es-419"/>
              <a:t> de </a:t>
            </a:r>
            <a:r>
              <a:rPr lang="es-419"/>
              <a:t>descripción</a:t>
            </a:r>
            <a:r>
              <a:rPr lang="es-419"/>
              <a:t> de tabla de particiones para MTD: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Device Tree.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Definida en el kernel (si no hay soporte de DT).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Especificada a </a:t>
            </a:r>
            <a:r>
              <a:rPr lang="es-419"/>
              <a:t>través</a:t>
            </a:r>
            <a:r>
              <a:rPr lang="es-419"/>
              <a:t> de la </a:t>
            </a:r>
            <a:r>
              <a:rPr lang="es-419"/>
              <a:t>línea</a:t>
            </a:r>
            <a:r>
              <a:rPr lang="es-419"/>
              <a:t> de comandos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</a:t>
            </a:r>
            <a:r>
              <a:rPr lang="es-419"/>
              <a:t>partición</a:t>
            </a:r>
            <a:r>
              <a:rPr lang="es-419"/>
              <a:t> se vuelve un dispositivo MTD separado.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se numeran como un block device.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Ejemplo: </a:t>
            </a:r>
            <a:r>
              <a:rPr b="1" lang="es-419"/>
              <a:t>/dev/mtd1</a:t>
            </a:r>
            <a:r>
              <a:rPr lang="es-419"/>
              <a:t> puede ser la segunda </a:t>
            </a:r>
            <a:r>
              <a:rPr lang="es-419"/>
              <a:t>partición</a:t>
            </a:r>
            <a:r>
              <a:rPr lang="es-419"/>
              <a:t> del primer dispositivo flash, o la primera </a:t>
            </a:r>
            <a:r>
              <a:rPr lang="es-419"/>
              <a:t>partición</a:t>
            </a:r>
            <a:r>
              <a:rPr lang="es-419"/>
              <a:t> del segundo dispositivo.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Flash fileSystems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772875"/>
            <a:ext cx="84003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general el DT es el lugar </a:t>
            </a:r>
            <a:r>
              <a:rPr lang="es-419"/>
              <a:t>estándar</a:t>
            </a:r>
            <a:r>
              <a:rPr lang="es-419"/>
              <a:t> para especificar una </a:t>
            </a:r>
            <a:r>
              <a:rPr lang="es-419"/>
              <a:t>partición</a:t>
            </a:r>
            <a:r>
              <a:rPr lang="es-419"/>
              <a:t> MTD.</a:t>
            </a: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</a:t>
            </a:r>
            <a:r>
              <a:rPr b="1" lang="es-419"/>
              <a:t>arch/arm/boot/dts/omap3-igep0020.dts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